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5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E0B68D-C53C-4C8E-846C-4267CBA7A1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71407B-38A3-4517-ABB7-01FB6235A3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C91469-87CD-46B3-93E5-B1E67F43CEC7}" type="datetimeFigureOut">
              <a:rPr lang="en-US" smtClean="0"/>
              <a:t>11/1/2020</a:t>
            </a:fld>
            <a:endParaRPr lang="en-US"/>
          </a:p>
        </p:txBody>
      </p:sp>
      <p:sp>
        <p:nvSpPr>
          <p:cNvPr id="4" name="Footer Placeholder 3">
            <a:extLst>
              <a:ext uri="{FF2B5EF4-FFF2-40B4-BE49-F238E27FC236}">
                <a16:creationId xmlns:a16="http://schemas.microsoft.com/office/drawing/2014/main" id="{A7545B6B-093D-4DD8-B9C3-EECE86DA6E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F0622806-7B59-45C1-B4BC-58BD8538E3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70846A-072C-4264-8C4D-2E52BAEBFAB7}" type="slidenum">
              <a:rPr lang="en-US" smtClean="0"/>
              <a:t>‹#›</a:t>
            </a:fld>
            <a:endParaRPr lang="en-US"/>
          </a:p>
        </p:txBody>
      </p:sp>
      <p:sp>
        <p:nvSpPr>
          <p:cNvPr id="6" name="TextBox 5" descr="Box1">
            <a:extLst>
              <a:ext uri="{FF2B5EF4-FFF2-40B4-BE49-F238E27FC236}">
                <a16:creationId xmlns:a16="http://schemas.microsoft.com/office/drawing/2014/main" id="{2B140BD5-BA12-4983-87C3-9C33FD80751E}"/>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C1C10007-A1EC-4A68-AA41-DEA8C8B5284E}"/>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E3009AD5-28A0-4E41-8B6B-51685B93D56E}"/>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CA96A110-E69C-40F5-BB97-818444FFBF2A}"/>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134FEB0F-3943-4AF8-8F95-040C1A8AE334}"/>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3000EDA8-EAF6-4582-B2D2-0ADDEDD03B62}"/>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93A8C662-4C71-4FEE-BBC8-C4718702C5F5}"/>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25332989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59D5B-1571-4CE3-8B2C-7FC56007EC2D}" type="datetimeFigureOut">
              <a:rPr lang="en-US" smtClean="0"/>
              <a:t>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AFC38-7DC9-4F28-B887-E45B3D5D06D7}" type="slidenum">
              <a:rPr lang="en-US" smtClean="0"/>
              <a:t>‹#›</a:t>
            </a:fld>
            <a:endParaRPr lang="en-US"/>
          </a:p>
        </p:txBody>
      </p:sp>
    </p:spTree>
    <p:extLst>
      <p:ext uri="{BB962C8B-B14F-4D97-AF65-F5344CB8AC3E}">
        <p14:creationId xmlns:p14="http://schemas.microsoft.com/office/powerpoint/2010/main" val="2968897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1</a:t>
            </a:fld>
            <a:endParaRPr lang="en-US"/>
          </a:p>
        </p:txBody>
      </p:sp>
    </p:spTree>
    <p:extLst>
      <p:ext uri="{BB962C8B-B14F-4D97-AF65-F5344CB8AC3E}">
        <p14:creationId xmlns:p14="http://schemas.microsoft.com/office/powerpoint/2010/main" val="1718082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10</a:t>
            </a:fld>
            <a:endParaRPr lang="en-US"/>
          </a:p>
        </p:txBody>
      </p:sp>
    </p:spTree>
    <p:extLst>
      <p:ext uri="{BB962C8B-B14F-4D97-AF65-F5344CB8AC3E}">
        <p14:creationId xmlns:p14="http://schemas.microsoft.com/office/powerpoint/2010/main" val="319912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11</a:t>
            </a:fld>
            <a:endParaRPr lang="en-US"/>
          </a:p>
        </p:txBody>
      </p:sp>
    </p:spTree>
    <p:extLst>
      <p:ext uri="{BB962C8B-B14F-4D97-AF65-F5344CB8AC3E}">
        <p14:creationId xmlns:p14="http://schemas.microsoft.com/office/powerpoint/2010/main" val="295444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12</a:t>
            </a:fld>
            <a:endParaRPr lang="en-US"/>
          </a:p>
        </p:txBody>
      </p:sp>
    </p:spTree>
    <p:extLst>
      <p:ext uri="{BB962C8B-B14F-4D97-AF65-F5344CB8AC3E}">
        <p14:creationId xmlns:p14="http://schemas.microsoft.com/office/powerpoint/2010/main" val="323435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2</a:t>
            </a:fld>
            <a:endParaRPr lang="en-US"/>
          </a:p>
        </p:txBody>
      </p:sp>
    </p:spTree>
    <p:extLst>
      <p:ext uri="{BB962C8B-B14F-4D97-AF65-F5344CB8AC3E}">
        <p14:creationId xmlns:p14="http://schemas.microsoft.com/office/powerpoint/2010/main" val="290419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3</a:t>
            </a:fld>
            <a:endParaRPr lang="en-US"/>
          </a:p>
        </p:txBody>
      </p:sp>
    </p:spTree>
    <p:extLst>
      <p:ext uri="{BB962C8B-B14F-4D97-AF65-F5344CB8AC3E}">
        <p14:creationId xmlns:p14="http://schemas.microsoft.com/office/powerpoint/2010/main" val="86032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4</a:t>
            </a:fld>
            <a:endParaRPr lang="en-US"/>
          </a:p>
        </p:txBody>
      </p:sp>
    </p:spTree>
    <p:extLst>
      <p:ext uri="{BB962C8B-B14F-4D97-AF65-F5344CB8AC3E}">
        <p14:creationId xmlns:p14="http://schemas.microsoft.com/office/powerpoint/2010/main" val="284583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5</a:t>
            </a:fld>
            <a:endParaRPr lang="en-US"/>
          </a:p>
        </p:txBody>
      </p:sp>
    </p:spTree>
    <p:extLst>
      <p:ext uri="{BB962C8B-B14F-4D97-AF65-F5344CB8AC3E}">
        <p14:creationId xmlns:p14="http://schemas.microsoft.com/office/powerpoint/2010/main" val="106631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6</a:t>
            </a:fld>
            <a:endParaRPr lang="en-US"/>
          </a:p>
        </p:txBody>
      </p:sp>
    </p:spTree>
    <p:extLst>
      <p:ext uri="{BB962C8B-B14F-4D97-AF65-F5344CB8AC3E}">
        <p14:creationId xmlns:p14="http://schemas.microsoft.com/office/powerpoint/2010/main" val="171767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7</a:t>
            </a:fld>
            <a:endParaRPr lang="en-US"/>
          </a:p>
        </p:txBody>
      </p:sp>
    </p:spTree>
    <p:extLst>
      <p:ext uri="{BB962C8B-B14F-4D97-AF65-F5344CB8AC3E}">
        <p14:creationId xmlns:p14="http://schemas.microsoft.com/office/powerpoint/2010/main" val="139005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8</a:t>
            </a:fld>
            <a:endParaRPr lang="en-US"/>
          </a:p>
        </p:txBody>
      </p:sp>
    </p:spTree>
    <p:extLst>
      <p:ext uri="{BB962C8B-B14F-4D97-AF65-F5344CB8AC3E}">
        <p14:creationId xmlns:p14="http://schemas.microsoft.com/office/powerpoint/2010/main" val="252911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AFC38-7DC9-4F28-B887-E45B3D5D06D7}" type="slidenum">
              <a:rPr lang="en-US" smtClean="0"/>
              <a:t>9</a:t>
            </a:fld>
            <a:endParaRPr lang="en-US"/>
          </a:p>
        </p:txBody>
      </p:sp>
    </p:spTree>
    <p:extLst>
      <p:ext uri="{BB962C8B-B14F-4D97-AF65-F5344CB8AC3E}">
        <p14:creationId xmlns:p14="http://schemas.microsoft.com/office/powerpoint/2010/main" val="354230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C0CDD6-BEEC-49A9-9C67-6B5D5763D6B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96AE3-E7CF-497B-B194-C078DFDA0467}" type="slidenum">
              <a:rPr lang="en-US" smtClean="0"/>
              <a:t>‹#›</a:t>
            </a:fld>
            <a:endParaRPr lang="en-US"/>
          </a:p>
        </p:txBody>
      </p:sp>
    </p:spTree>
    <p:extLst>
      <p:ext uri="{BB962C8B-B14F-4D97-AF65-F5344CB8AC3E}">
        <p14:creationId xmlns:p14="http://schemas.microsoft.com/office/powerpoint/2010/main" val="485971116"/>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C0CDD6-BEEC-49A9-9C67-6B5D5763D6B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96AE3-E7CF-497B-B194-C078DFDA0467}" type="slidenum">
              <a:rPr lang="en-US" smtClean="0"/>
              <a:t>‹#›</a:t>
            </a:fld>
            <a:endParaRPr lang="en-US"/>
          </a:p>
        </p:txBody>
      </p:sp>
    </p:spTree>
    <p:extLst>
      <p:ext uri="{BB962C8B-B14F-4D97-AF65-F5344CB8AC3E}">
        <p14:creationId xmlns:p14="http://schemas.microsoft.com/office/powerpoint/2010/main" val="2650655437"/>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C0CDD6-BEEC-49A9-9C67-6B5D5763D6B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96AE3-E7CF-497B-B194-C078DFDA0467}" type="slidenum">
              <a:rPr lang="en-US" smtClean="0"/>
              <a:t>‹#›</a:t>
            </a:fld>
            <a:endParaRPr lang="en-US"/>
          </a:p>
        </p:txBody>
      </p:sp>
    </p:spTree>
    <p:extLst>
      <p:ext uri="{BB962C8B-B14F-4D97-AF65-F5344CB8AC3E}">
        <p14:creationId xmlns:p14="http://schemas.microsoft.com/office/powerpoint/2010/main" val="1948442942"/>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C0CDD6-BEEC-49A9-9C67-6B5D5763D6B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96AE3-E7CF-497B-B194-C078DFDA0467}" type="slidenum">
              <a:rPr lang="en-US" smtClean="0"/>
              <a:t>‹#›</a:t>
            </a:fld>
            <a:endParaRPr lang="en-US"/>
          </a:p>
        </p:txBody>
      </p:sp>
    </p:spTree>
    <p:extLst>
      <p:ext uri="{BB962C8B-B14F-4D97-AF65-F5344CB8AC3E}">
        <p14:creationId xmlns:p14="http://schemas.microsoft.com/office/powerpoint/2010/main" val="3153881296"/>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C0CDD6-BEEC-49A9-9C67-6B5D5763D6B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96AE3-E7CF-497B-B194-C078DFDA0467}" type="slidenum">
              <a:rPr lang="en-US" smtClean="0"/>
              <a:t>‹#›</a:t>
            </a:fld>
            <a:endParaRPr lang="en-US"/>
          </a:p>
        </p:txBody>
      </p:sp>
    </p:spTree>
    <p:extLst>
      <p:ext uri="{BB962C8B-B14F-4D97-AF65-F5344CB8AC3E}">
        <p14:creationId xmlns:p14="http://schemas.microsoft.com/office/powerpoint/2010/main" val="4208501106"/>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C0CDD6-BEEC-49A9-9C67-6B5D5763D6BA}"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96AE3-E7CF-497B-B194-C078DFDA0467}" type="slidenum">
              <a:rPr lang="en-US" smtClean="0"/>
              <a:t>‹#›</a:t>
            </a:fld>
            <a:endParaRPr lang="en-US"/>
          </a:p>
        </p:txBody>
      </p:sp>
    </p:spTree>
    <p:extLst>
      <p:ext uri="{BB962C8B-B14F-4D97-AF65-F5344CB8AC3E}">
        <p14:creationId xmlns:p14="http://schemas.microsoft.com/office/powerpoint/2010/main" val="1083713587"/>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C0CDD6-BEEC-49A9-9C67-6B5D5763D6BA}"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96AE3-E7CF-497B-B194-C078DFDA0467}" type="slidenum">
              <a:rPr lang="en-US" smtClean="0"/>
              <a:t>‹#›</a:t>
            </a:fld>
            <a:endParaRPr lang="en-US"/>
          </a:p>
        </p:txBody>
      </p:sp>
    </p:spTree>
    <p:extLst>
      <p:ext uri="{BB962C8B-B14F-4D97-AF65-F5344CB8AC3E}">
        <p14:creationId xmlns:p14="http://schemas.microsoft.com/office/powerpoint/2010/main" val="2632393934"/>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C0CDD6-BEEC-49A9-9C67-6B5D5763D6BA}"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96AE3-E7CF-497B-B194-C078DFDA0467}" type="slidenum">
              <a:rPr lang="en-US" smtClean="0"/>
              <a:t>‹#›</a:t>
            </a:fld>
            <a:endParaRPr lang="en-US"/>
          </a:p>
        </p:txBody>
      </p:sp>
    </p:spTree>
    <p:extLst>
      <p:ext uri="{BB962C8B-B14F-4D97-AF65-F5344CB8AC3E}">
        <p14:creationId xmlns:p14="http://schemas.microsoft.com/office/powerpoint/2010/main" val="977321580"/>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0CDD6-BEEC-49A9-9C67-6B5D5763D6BA}" type="datetimeFigureOut">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96AE3-E7CF-497B-B194-C078DFDA0467}" type="slidenum">
              <a:rPr lang="en-US" smtClean="0"/>
              <a:t>‹#›</a:t>
            </a:fld>
            <a:endParaRPr lang="en-US"/>
          </a:p>
        </p:txBody>
      </p:sp>
    </p:spTree>
    <p:extLst>
      <p:ext uri="{BB962C8B-B14F-4D97-AF65-F5344CB8AC3E}">
        <p14:creationId xmlns:p14="http://schemas.microsoft.com/office/powerpoint/2010/main" val="1964826940"/>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C0CDD6-BEEC-49A9-9C67-6B5D5763D6BA}"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96AE3-E7CF-497B-B194-C078DFDA0467}" type="slidenum">
              <a:rPr lang="en-US" smtClean="0"/>
              <a:t>‹#›</a:t>
            </a:fld>
            <a:endParaRPr lang="en-US"/>
          </a:p>
        </p:txBody>
      </p:sp>
    </p:spTree>
    <p:extLst>
      <p:ext uri="{BB962C8B-B14F-4D97-AF65-F5344CB8AC3E}">
        <p14:creationId xmlns:p14="http://schemas.microsoft.com/office/powerpoint/2010/main" val="1379035373"/>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C0CDD6-BEEC-49A9-9C67-6B5D5763D6BA}"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96AE3-E7CF-497B-B194-C078DFDA0467}" type="slidenum">
              <a:rPr lang="en-US" smtClean="0"/>
              <a:t>‹#›</a:t>
            </a:fld>
            <a:endParaRPr lang="en-US"/>
          </a:p>
        </p:txBody>
      </p:sp>
    </p:spTree>
    <p:extLst>
      <p:ext uri="{BB962C8B-B14F-4D97-AF65-F5344CB8AC3E}">
        <p14:creationId xmlns:p14="http://schemas.microsoft.com/office/powerpoint/2010/main" val="2325673397"/>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0CDD6-BEEC-49A9-9C67-6B5D5763D6BA}" type="datetimeFigureOut">
              <a:rPr lang="en-US" smtClean="0"/>
              <a:t>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96AE3-E7CF-497B-B194-C078DFDA0467}" type="slidenum">
              <a:rPr lang="en-US" smtClean="0"/>
              <a:t>‹#›</a:t>
            </a:fld>
            <a:endParaRPr lang="en-US"/>
          </a:p>
        </p:txBody>
      </p:sp>
    </p:spTree>
    <p:extLst>
      <p:ext uri="{BB962C8B-B14F-4D97-AF65-F5344CB8AC3E}">
        <p14:creationId xmlns:p14="http://schemas.microsoft.com/office/powerpoint/2010/main" val="24887240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wooden, sitting, small, bench&#10;&#10;Description automatically generated">
            <a:extLst>
              <a:ext uri="{FF2B5EF4-FFF2-40B4-BE49-F238E27FC236}">
                <a16:creationId xmlns:a16="http://schemas.microsoft.com/office/drawing/2014/main" id="{8621BC3A-A5E0-483F-A0E2-F28501FF0568}"/>
              </a:ext>
            </a:extLst>
          </p:cNvPr>
          <p:cNvPicPr>
            <a:picLocks noChangeAspect="1"/>
          </p:cNvPicPr>
          <p:nvPr/>
        </p:nvPicPr>
        <p:blipFill rotWithShape="1">
          <a:blip r:embed="rId3">
            <a:extLst>
              <a:ext uri="{28A0092B-C50C-407E-A947-70E740481C1C}">
                <a14:useLocalDpi xmlns:a14="http://schemas.microsoft.com/office/drawing/2010/main" val="0"/>
              </a:ext>
            </a:extLst>
          </a:blip>
          <a:srcRect r="-2" b="1272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person with a sunset in the background&#10;&#10;Description automatically generated">
            <a:extLst>
              <a:ext uri="{FF2B5EF4-FFF2-40B4-BE49-F238E27FC236}">
                <a16:creationId xmlns:a16="http://schemas.microsoft.com/office/drawing/2014/main" id="{EFE54BDD-103D-4969-9377-9F60EC73A702}"/>
              </a:ext>
            </a:extLst>
          </p:cNvPr>
          <p:cNvPicPr>
            <a:picLocks noChangeAspect="1"/>
          </p:cNvPicPr>
          <p:nvPr/>
        </p:nvPicPr>
        <p:blipFill rotWithShape="1">
          <a:blip r:embed="rId4">
            <a:extLst>
              <a:ext uri="{28A0092B-C50C-407E-A947-70E740481C1C}">
                <a14:useLocalDpi xmlns:a14="http://schemas.microsoft.com/office/drawing/2010/main" val="0"/>
              </a:ext>
            </a:extLst>
          </a:blip>
          <a:srcRect t="26993" r="-2" b="793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8" name="Freeform: Shape 17">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9527C44-5626-410E-AE9F-002EDAD66EEC}"/>
              </a:ext>
            </a:extLst>
          </p:cNvPr>
          <p:cNvSpPr txBox="1"/>
          <p:nvPr/>
        </p:nvSpPr>
        <p:spPr>
          <a:xfrm>
            <a:off x="438912" y="1524659"/>
            <a:ext cx="5019074" cy="277408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b="1" kern="1200" dirty="0">
                <a:solidFill>
                  <a:schemeClr val="tx1"/>
                </a:solidFill>
                <a:latin typeface="Ink Free" panose="03080402000500000000" pitchFamily="66" charset="0"/>
                <a:ea typeface="+mj-ea"/>
                <a:cs typeface="+mj-cs"/>
              </a:rPr>
              <a:t>Suffer Together; Glory Together</a:t>
            </a:r>
          </a:p>
        </p:txBody>
      </p:sp>
      <p:sp>
        <p:nvSpPr>
          <p:cNvPr id="22" name="Rectangle 21">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4" name="Rectangle 23">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DDFA167-B5A3-4907-8267-871734A5D893}"/>
              </a:ext>
            </a:extLst>
          </p:cNvPr>
          <p:cNvSpPr txBox="1"/>
          <p:nvPr/>
        </p:nvSpPr>
        <p:spPr>
          <a:xfrm>
            <a:off x="2943" y="5065835"/>
            <a:ext cx="5505229" cy="707886"/>
          </a:xfrm>
          <a:prstGeom prst="rect">
            <a:avLst/>
          </a:prstGeom>
          <a:noFill/>
        </p:spPr>
        <p:txBody>
          <a:bodyPr wrap="square" rtlCol="0">
            <a:spAutoFit/>
          </a:bodyPr>
          <a:lstStyle/>
          <a:p>
            <a:pPr algn="ctr">
              <a:spcAft>
                <a:spcPts val="600"/>
              </a:spcAft>
            </a:pPr>
            <a:r>
              <a:rPr lang="en-US" sz="4000" b="1" dirty="0">
                <a:latin typeface="Ink Free" panose="03080402000500000000" pitchFamily="66" charset="0"/>
              </a:rPr>
              <a:t>Romans 8:17</a:t>
            </a:r>
            <a:endParaRPr lang="en-US" sz="4000" b="1">
              <a:latin typeface="Ink Free" panose="03080402000500000000" pitchFamily="66" charset="0"/>
            </a:endParaRPr>
          </a:p>
        </p:txBody>
      </p:sp>
    </p:spTree>
    <p:extLst>
      <p:ext uri="{BB962C8B-B14F-4D97-AF65-F5344CB8AC3E}">
        <p14:creationId xmlns:p14="http://schemas.microsoft.com/office/powerpoint/2010/main" val="2562396019"/>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2EA476-6E5F-4766-A07A-EEBE51B28E42}"/>
              </a:ext>
            </a:extLst>
          </p:cNvPr>
          <p:cNvSpPr/>
          <p:nvPr/>
        </p:nvSpPr>
        <p:spPr>
          <a:xfrm>
            <a:off x="0" y="246526"/>
            <a:ext cx="12192000" cy="2057486"/>
          </a:xfrm>
          <a:prstGeom prst="rect">
            <a:avLst/>
          </a:prstGeom>
        </p:spPr>
        <p:txBody>
          <a:bodyPr wrap="square">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I ask you, therefore, not to be discouraged because of my sufferings for you, which are your glory.</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Eph 3:13</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pic>
        <p:nvPicPr>
          <p:cNvPr id="6" name="Picture 5" descr="A picture containing graphical user interface&#10;&#10;Description automatically generated">
            <a:extLst>
              <a:ext uri="{FF2B5EF4-FFF2-40B4-BE49-F238E27FC236}">
                <a16:creationId xmlns:a16="http://schemas.microsoft.com/office/drawing/2014/main" id="{46001C2E-2ACA-4FAE-84B2-AB195D667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040" y="1664600"/>
            <a:ext cx="4445000" cy="342900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pic>
        <p:nvPicPr>
          <p:cNvPr id="8" name="Picture 7" descr="A close up of a sign&#10;&#10;Description automatically generated">
            <a:extLst>
              <a:ext uri="{FF2B5EF4-FFF2-40B4-BE49-F238E27FC236}">
                <a16:creationId xmlns:a16="http://schemas.microsoft.com/office/drawing/2014/main" id="{DC6B6F0F-3E96-40F4-9E19-A8BC4EF62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512" y="2238163"/>
            <a:ext cx="3992449" cy="288938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sp>
        <p:nvSpPr>
          <p:cNvPr id="9" name="Rectangle 8">
            <a:extLst>
              <a:ext uri="{FF2B5EF4-FFF2-40B4-BE49-F238E27FC236}">
                <a16:creationId xmlns:a16="http://schemas.microsoft.com/office/drawing/2014/main" id="{1F908A6D-E760-46D6-8235-3E4AD462E6BB}"/>
              </a:ext>
            </a:extLst>
          </p:cNvPr>
          <p:cNvSpPr/>
          <p:nvPr/>
        </p:nvSpPr>
        <p:spPr>
          <a:xfrm>
            <a:off x="0" y="5272641"/>
            <a:ext cx="12192000"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What are you feeding your emotions? </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What story are you telling yourself?</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5453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BAF92F-EB73-45DD-94BA-905B9FCBE4C5}"/>
              </a:ext>
            </a:extLst>
          </p:cNvPr>
          <p:cNvSpPr/>
          <p:nvPr/>
        </p:nvSpPr>
        <p:spPr>
          <a:xfrm>
            <a:off x="0" y="1412294"/>
            <a:ext cx="12192000" cy="4033412"/>
          </a:xfrm>
          <a:prstGeom prst="rect">
            <a:avLst/>
          </a:prstGeom>
        </p:spPr>
        <p:txBody>
          <a:bodyPr wrap="square">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Endure hardship as discipline; God is treating </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you as sons…No discipline seems pleasant at </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the time, but painful. Later on, however, it </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produces a harvest of righteousness and </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peace for those who have been trained by it. </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Hebrews 12:7,11 </a:t>
            </a:r>
          </a:p>
        </p:txBody>
      </p:sp>
    </p:spTree>
    <p:extLst>
      <p:ext uri="{BB962C8B-B14F-4D97-AF65-F5344CB8AC3E}">
        <p14:creationId xmlns:p14="http://schemas.microsoft.com/office/powerpoint/2010/main" val="3688154088"/>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352399"/>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BA4BB5-1A34-4D6F-9A6A-5290D578BCAA}"/>
              </a:ext>
            </a:extLst>
          </p:cNvPr>
          <p:cNvSpPr/>
          <p:nvPr/>
        </p:nvSpPr>
        <p:spPr>
          <a:xfrm>
            <a:off x="4741210" y="1228397"/>
            <a:ext cx="7450791" cy="4401205"/>
          </a:xfrm>
          <a:prstGeom prst="rect">
            <a:avLst/>
          </a:prstGeom>
        </p:spPr>
        <p:txBody>
          <a:bodyPr wrap="square">
            <a:spAutoFit/>
          </a:bodyPr>
          <a:lstStyle/>
          <a:p>
            <a:pPr algn="ctr"/>
            <a:r>
              <a:rPr lang="en-US" sz="4000" b="1" dirty="0">
                <a:latin typeface="Tempus Sans ITC" panose="04020404030D07020202" pitchFamily="82" charset="0"/>
                <a:ea typeface="Calibri" panose="020F0502020204030204" pitchFamily="34" charset="0"/>
              </a:rPr>
              <a:t>‘If God were good, He would wish to make His creatures perfectly happy, and if God were almighty, He would be able to do what He wished. But the creatures are not happy. Therefore, God either lacks goodness, or power, or both.”</a:t>
            </a:r>
            <a:endParaRPr lang="en-US" sz="4000" b="1" dirty="0">
              <a:latin typeface="Tempus Sans ITC" panose="04020404030D07020202" pitchFamily="82" charset="0"/>
            </a:endParaRPr>
          </a:p>
        </p:txBody>
      </p:sp>
      <p:pic>
        <p:nvPicPr>
          <p:cNvPr id="4" name="Picture 3" descr="A person looking at the camera&#10;&#10;Description automatically generated">
            <a:extLst>
              <a:ext uri="{FF2B5EF4-FFF2-40B4-BE49-F238E27FC236}">
                <a16:creationId xmlns:a16="http://schemas.microsoft.com/office/drawing/2014/main" id="{21DF5473-10D9-4EEA-9D6B-C28FC1934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8"/>
            <a:ext cx="4741211" cy="6857822"/>
          </a:xfrm>
          <a:prstGeom prst="rect">
            <a:avLst/>
          </a:prstGeom>
          <a:ln>
            <a:noFill/>
          </a:ln>
          <a:effectLst>
            <a:softEdge rad="112500"/>
          </a:effectLst>
        </p:spPr>
      </p:pic>
    </p:spTree>
    <p:extLst>
      <p:ext uri="{BB962C8B-B14F-4D97-AF65-F5344CB8AC3E}">
        <p14:creationId xmlns:p14="http://schemas.microsoft.com/office/powerpoint/2010/main" val="3063964371"/>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4D7EAD-3A69-45B0-8449-10D669A75BDF}"/>
              </a:ext>
            </a:extLst>
          </p:cNvPr>
          <p:cNvSpPr/>
          <p:nvPr/>
        </p:nvSpPr>
        <p:spPr>
          <a:xfrm>
            <a:off x="0" y="1228397"/>
            <a:ext cx="12192001" cy="2554545"/>
          </a:xfrm>
          <a:prstGeom prst="rect">
            <a:avLst/>
          </a:prstGeom>
        </p:spPr>
        <p:txBody>
          <a:bodyPr wrap="square">
            <a:spAutoFit/>
          </a:bodyPr>
          <a:lstStyle/>
          <a:p>
            <a:pPr algn="ctr"/>
            <a:r>
              <a:rPr lang="en-US" sz="4000" b="1" dirty="0">
                <a:latin typeface="Tempus Sans ITC" panose="04020404030D07020202" pitchFamily="82" charset="0"/>
                <a:ea typeface="Calibri" panose="020F0502020204030204" pitchFamily="34" charset="0"/>
              </a:rPr>
              <a:t>…co-heirs with Christ, if indeed we share in his sufferings in order that we may also share in his glory</a:t>
            </a:r>
          </a:p>
          <a:p>
            <a:pPr algn="ctr"/>
            <a:endParaRPr lang="en-US" sz="4000" b="1" dirty="0">
              <a:latin typeface="Tempus Sans ITC" panose="04020404030D07020202" pitchFamily="82" charset="0"/>
              <a:ea typeface="Calibri" panose="020F0502020204030204" pitchFamily="34" charset="0"/>
            </a:endParaRPr>
          </a:p>
          <a:p>
            <a:pPr algn="ctr"/>
            <a:r>
              <a:rPr lang="en-US" sz="4000" b="1" dirty="0">
                <a:latin typeface="Tempus Sans ITC" panose="04020404030D07020202" pitchFamily="82" charset="0"/>
              </a:rPr>
              <a:t>Romans 8:17b</a:t>
            </a:r>
          </a:p>
        </p:txBody>
      </p:sp>
    </p:spTree>
    <p:extLst>
      <p:ext uri="{BB962C8B-B14F-4D97-AF65-F5344CB8AC3E}">
        <p14:creationId xmlns:p14="http://schemas.microsoft.com/office/powerpoint/2010/main" val="2241736839"/>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around each other&#10;&#10;Description automatically generated">
            <a:extLst>
              <a:ext uri="{FF2B5EF4-FFF2-40B4-BE49-F238E27FC236}">
                <a16:creationId xmlns:a16="http://schemas.microsoft.com/office/drawing/2014/main" id="{32F76DAA-00E5-426D-B7E3-5FFD84BC4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240"/>
            <a:ext cx="12192000" cy="4057650"/>
          </a:xfrm>
          <a:prstGeom prst="rect">
            <a:avLst/>
          </a:prstGeom>
          <a:ln>
            <a:noFill/>
          </a:ln>
          <a:effectLst>
            <a:softEdge rad="112500"/>
          </a:effectLst>
        </p:spPr>
      </p:pic>
      <p:sp>
        <p:nvSpPr>
          <p:cNvPr id="6" name="Rectangle 5">
            <a:extLst>
              <a:ext uri="{FF2B5EF4-FFF2-40B4-BE49-F238E27FC236}">
                <a16:creationId xmlns:a16="http://schemas.microsoft.com/office/drawing/2014/main" id="{265817B0-5756-4AF6-ABA0-251D4869B642}"/>
              </a:ext>
            </a:extLst>
          </p:cNvPr>
          <p:cNvSpPr/>
          <p:nvPr/>
        </p:nvSpPr>
        <p:spPr>
          <a:xfrm>
            <a:off x="0" y="259611"/>
            <a:ext cx="12192000" cy="740203"/>
          </a:xfrm>
          <a:prstGeom prst="rect">
            <a:avLst/>
          </a:prstGeom>
        </p:spPr>
        <p:txBody>
          <a:bodyPr wrap="square">
            <a:spAutoFit/>
          </a:bodyPr>
          <a:lstStyle/>
          <a:p>
            <a:pPr marR="0" lvl="0" algn="ctr">
              <a:lnSpc>
                <a:spcPct val="107000"/>
              </a:lnSpc>
              <a:spcBef>
                <a:spcPts val="0"/>
              </a:spcBef>
              <a:spcAft>
                <a:spcPts val="0"/>
              </a:spcAft>
            </a:pPr>
            <a:r>
              <a:rPr lang="en-US" sz="4000" b="1" dirty="0">
                <a:latin typeface="Ink Free" panose="03080402000500000000" pitchFamily="66" charset="0"/>
                <a:ea typeface="Calibri" panose="020F0502020204030204" pitchFamily="34" charset="0"/>
                <a:cs typeface="Times New Roman" panose="02020603050405020304" pitchFamily="18" charset="0"/>
              </a:rPr>
              <a:t>Co-sufferers</a:t>
            </a:r>
            <a:endParaRPr lang="en-US" sz="4000"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149206C-CF22-47EB-823D-509B71B551B1}"/>
              </a:ext>
            </a:extLst>
          </p:cNvPr>
          <p:cNvSpPr/>
          <p:nvPr/>
        </p:nvSpPr>
        <p:spPr>
          <a:xfrm>
            <a:off x="0" y="4606532"/>
            <a:ext cx="12192000" cy="61068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200" b="1" dirty="0">
                <a:effectLst>
                  <a:glow rad="228600">
                    <a:schemeClr val="accent4">
                      <a:satMod val="175000"/>
                      <a:alpha val="40000"/>
                    </a:schemeClr>
                  </a:glow>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1  Corinthians 12:26: If one part suffers, every part suffers with it…</a:t>
            </a:r>
          </a:p>
        </p:txBody>
      </p:sp>
    </p:spTree>
    <p:extLst>
      <p:ext uri="{BB962C8B-B14F-4D97-AF65-F5344CB8AC3E}">
        <p14:creationId xmlns:p14="http://schemas.microsoft.com/office/powerpoint/2010/main" val="22567172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person, laying, bed&#10;&#10;Description automatically generated">
            <a:extLst>
              <a:ext uri="{FF2B5EF4-FFF2-40B4-BE49-F238E27FC236}">
                <a16:creationId xmlns:a16="http://schemas.microsoft.com/office/drawing/2014/main" id="{0BC7D310-5E12-4769-8F74-FD28128C04D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7639" r="29472"/>
          <a:stretch/>
        </p:blipFill>
        <p:spPr>
          <a:xfrm>
            <a:off x="20" y="1"/>
            <a:ext cx="12191980" cy="6857999"/>
          </a:xfrm>
          <a:prstGeom prst="rect">
            <a:avLst/>
          </a:prstGeom>
        </p:spPr>
      </p:pic>
      <p:sp>
        <p:nvSpPr>
          <p:cNvPr id="2" name="Rectangle 1">
            <a:extLst>
              <a:ext uri="{FF2B5EF4-FFF2-40B4-BE49-F238E27FC236}">
                <a16:creationId xmlns:a16="http://schemas.microsoft.com/office/drawing/2014/main" id="{F458503A-B2E5-49D1-9CC6-17CBC5AFC372}"/>
              </a:ext>
            </a:extLst>
          </p:cNvPr>
          <p:cNvSpPr/>
          <p:nvPr/>
        </p:nvSpPr>
        <p:spPr>
          <a:xfrm>
            <a:off x="3345765" y="332079"/>
            <a:ext cx="5500469" cy="1494505"/>
          </a:xfrm>
          <a:prstGeom prst="rect">
            <a:avLst/>
          </a:prstGeom>
          <a:effectLst>
            <a:outerShdw blurRad="50800" dist="50800" dir="5400000" algn="ctr" rotWithShape="0">
              <a:schemeClr val="bg1"/>
            </a:outerShdw>
          </a:effectLst>
        </p:spPr>
        <p:txBody>
          <a:bodyPr vert="horz" lIns="91440" tIns="45720" rIns="91440" bIns="45720" rtlCol="0" anchor="b">
            <a:normAutofit/>
          </a:bodyPr>
          <a:lstStyle/>
          <a:p>
            <a:pPr marR="0" lvl="0" algn="ctr" defTabSz="914400">
              <a:lnSpc>
                <a:spcPct val="90000"/>
              </a:lnSpc>
              <a:spcBef>
                <a:spcPct val="0"/>
              </a:spcBef>
              <a:spcAft>
                <a:spcPts val="600"/>
              </a:spcAft>
            </a:pPr>
            <a:r>
              <a:rPr lang="en-US" sz="4400" b="1" dirty="0">
                <a:solidFill>
                  <a:srgbClr val="FFFF00"/>
                </a:solidFill>
                <a:latin typeface="Tempus Sans ITC" panose="04020404030D07020202" pitchFamily="82" charset="0"/>
                <a:ea typeface="+mj-ea"/>
                <a:cs typeface="+mj-cs"/>
              </a:rPr>
              <a:t>The beginning of </a:t>
            </a:r>
          </a:p>
          <a:p>
            <a:pPr marR="0" lvl="0" algn="ctr" defTabSz="914400">
              <a:lnSpc>
                <a:spcPct val="90000"/>
              </a:lnSpc>
              <a:spcBef>
                <a:spcPct val="0"/>
              </a:spcBef>
              <a:spcAft>
                <a:spcPts val="600"/>
              </a:spcAft>
            </a:pPr>
            <a:r>
              <a:rPr lang="en-US" sz="4400" b="1" dirty="0">
                <a:solidFill>
                  <a:srgbClr val="FFFF00"/>
                </a:solidFill>
                <a:latin typeface="Tempus Sans ITC" panose="04020404030D07020202" pitchFamily="82" charset="0"/>
                <a:ea typeface="+mj-ea"/>
                <a:cs typeface="+mj-cs"/>
              </a:rPr>
              <a:t>our suffering</a:t>
            </a:r>
            <a:endParaRPr lang="en-US" sz="4400" dirty="0">
              <a:solidFill>
                <a:srgbClr val="FFFF00"/>
              </a:solidFill>
              <a:effectLst/>
              <a:latin typeface="Tempus Sans ITC" panose="04020404030D07020202" pitchFamily="82" charset="0"/>
              <a:ea typeface="+mj-ea"/>
              <a:cs typeface="+mj-cs"/>
            </a:endParaRPr>
          </a:p>
        </p:txBody>
      </p:sp>
      <p:sp>
        <p:nvSpPr>
          <p:cNvPr id="5" name="Rectangle 4">
            <a:extLst>
              <a:ext uri="{FF2B5EF4-FFF2-40B4-BE49-F238E27FC236}">
                <a16:creationId xmlns:a16="http://schemas.microsoft.com/office/drawing/2014/main" id="{A0B77679-198A-42DD-9DA4-F64463A52167}"/>
              </a:ext>
            </a:extLst>
          </p:cNvPr>
          <p:cNvSpPr/>
          <p:nvPr/>
        </p:nvSpPr>
        <p:spPr>
          <a:xfrm>
            <a:off x="54549" y="1055576"/>
            <a:ext cx="3236686" cy="4692054"/>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Ink Free" panose="03080402000500000000" pitchFamily="66" charset="0"/>
                <a:ea typeface="Calibri" panose="020F0502020204030204" pitchFamily="34" charset="0"/>
                <a:cs typeface="Times New Roman" panose="02020603050405020304" pitchFamily="18" charset="0"/>
              </a:rPr>
              <a:t>We were therefore buried with him through baptism into death </a:t>
            </a:r>
            <a:r>
              <a:rPr lang="en-US" sz="40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Romans 6:4</a:t>
            </a:r>
            <a:endParaRPr lang="en-US" sz="40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CB5BCFD-7D73-4194-872F-165B75EE06F8}"/>
              </a:ext>
            </a:extLst>
          </p:cNvPr>
          <p:cNvSpPr/>
          <p:nvPr/>
        </p:nvSpPr>
        <p:spPr>
          <a:xfrm>
            <a:off x="8552441" y="254654"/>
            <a:ext cx="3585009" cy="6603346"/>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600" b="1" dirty="0">
                <a:latin typeface="Ink Free" panose="03080402000500000000" pitchFamily="66" charset="0"/>
                <a:ea typeface="Calibri" panose="020F0502020204030204" pitchFamily="34" charset="0"/>
                <a:cs typeface="Times New Roman" panose="02020603050405020304" pitchFamily="18" charset="0"/>
              </a:rPr>
              <a:t>I have been crucified with Christ, and I </a:t>
            </a:r>
          </a:p>
          <a:p>
            <a:pPr marR="0" lvl="0" algn="ctr">
              <a:lnSpc>
                <a:spcPct val="107000"/>
              </a:lnSpc>
              <a:spcBef>
                <a:spcPts val="0"/>
              </a:spcBef>
              <a:spcAft>
                <a:spcPts val="0"/>
              </a:spcAft>
            </a:pPr>
            <a:r>
              <a:rPr lang="en-US" sz="3600" b="1" dirty="0">
                <a:latin typeface="Ink Free" panose="03080402000500000000" pitchFamily="66" charset="0"/>
                <a:ea typeface="Calibri" panose="020F0502020204030204" pitchFamily="34" charset="0"/>
                <a:cs typeface="Times New Roman" panose="02020603050405020304" pitchFamily="18" charset="0"/>
              </a:rPr>
              <a:t>no longer live, </a:t>
            </a:r>
          </a:p>
          <a:p>
            <a:pPr marR="0" lvl="0" algn="ctr">
              <a:lnSpc>
                <a:spcPct val="107000"/>
              </a:lnSpc>
              <a:spcBef>
                <a:spcPts val="0"/>
              </a:spcBef>
              <a:spcAft>
                <a:spcPts val="0"/>
              </a:spcAft>
            </a:pPr>
            <a:r>
              <a:rPr lang="en-US" sz="3600" b="1" dirty="0">
                <a:latin typeface="Ink Free" panose="03080402000500000000" pitchFamily="66" charset="0"/>
                <a:ea typeface="Calibri" panose="020F0502020204030204" pitchFamily="34" charset="0"/>
                <a:cs typeface="Times New Roman" panose="02020603050405020304" pitchFamily="18" charset="0"/>
              </a:rPr>
              <a:t>but Christ lives in me. </a:t>
            </a:r>
          </a:p>
          <a:p>
            <a:pPr marR="0" lvl="0" algn="ctr">
              <a:lnSpc>
                <a:spcPct val="107000"/>
              </a:lnSpc>
              <a:spcBef>
                <a:spcPts val="0"/>
              </a:spcBef>
              <a:spcAft>
                <a:spcPts val="0"/>
              </a:spcAft>
            </a:pPr>
            <a:r>
              <a:rPr lang="en-US" sz="36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Gal 2:20</a:t>
            </a:r>
          </a:p>
          <a:p>
            <a:pPr marR="0" lvl="0" algn="ctr">
              <a:lnSpc>
                <a:spcPct val="107000"/>
              </a:lnSpc>
              <a:spcBef>
                <a:spcPts val="0"/>
              </a:spcBef>
              <a:spcAft>
                <a:spcPts val="0"/>
              </a:spcAft>
            </a:pPr>
            <a:endParaRPr lang="en-US" sz="3600" b="1" dirty="0">
              <a:latin typeface="Ink Free" panose="03080402000500000000" pitchFamily="66" charset="0"/>
              <a:ea typeface="Calibri" panose="020F0502020204030204" pitchFamily="34" charset="0"/>
              <a:cs typeface="Times New Roman" panose="02020603050405020304" pitchFamily="18" charset="0"/>
            </a:endParaRPr>
          </a:p>
          <a:p>
            <a:pPr algn="ctr">
              <a:lnSpc>
                <a:spcPct val="107000"/>
              </a:lnSpc>
            </a:pPr>
            <a:r>
              <a:rPr lang="en-US" sz="3600" b="1" dirty="0">
                <a:latin typeface="Ink Free" panose="03080402000500000000" pitchFamily="66" charset="0"/>
              </a:rPr>
              <a:t>When Christ, who is your life…</a:t>
            </a:r>
          </a:p>
          <a:p>
            <a:pPr algn="ctr">
              <a:lnSpc>
                <a:spcPct val="107000"/>
              </a:lnSpc>
            </a:pPr>
            <a:r>
              <a:rPr lang="en-US" sz="3600" b="1" dirty="0">
                <a:solidFill>
                  <a:srgbClr val="FFC000"/>
                </a:solidFill>
                <a:latin typeface="Ink Free" panose="03080402000500000000" pitchFamily="66" charset="0"/>
              </a:rPr>
              <a:t>Col. 3:4 </a:t>
            </a:r>
          </a:p>
        </p:txBody>
      </p:sp>
      <p:sp>
        <p:nvSpPr>
          <p:cNvPr id="7" name="Rectangle 6">
            <a:extLst>
              <a:ext uri="{FF2B5EF4-FFF2-40B4-BE49-F238E27FC236}">
                <a16:creationId xmlns:a16="http://schemas.microsoft.com/office/drawing/2014/main" id="{DB2494B3-E2A2-4CE8-BCF5-F8E29C410D34}"/>
              </a:ext>
            </a:extLst>
          </p:cNvPr>
          <p:cNvSpPr/>
          <p:nvPr/>
        </p:nvSpPr>
        <p:spPr>
          <a:xfrm>
            <a:off x="4042391" y="5650456"/>
            <a:ext cx="4107215" cy="805029"/>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none">
            <a:spAutoFit/>
          </a:bodyPr>
          <a:lstStyle/>
          <a:p>
            <a:pPr marR="0" lvl="0" algn="ctr">
              <a:lnSpc>
                <a:spcPct val="107000"/>
              </a:lnSpc>
              <a:spcBef>
                <a:spcPts val="0"/>
              </a:spcBef>
              <a:spcAft>
                <a:spcPts val="0"/>
              </a:spcAft>
            </a:pPr>
            <a:r>
              <a:rPr lang="en-US" sz="4400" b="1" dirty="0">
                <a:solidFill>
                  <a:srgbClr val="FFFF00"/>
                </a:solidFill>
                <a:latin typeface="Ink Free" panose="03080402000500000000" pitchFamily="66" charset="0"/>
                <a:ea typeface="Calibri" panose="020F0502020204030204" pitchFamily="34" charset="0"/>
                <a:cs typeface="Times New Roman" panose="02020603050405020304" pitchFamily="18" charset="0"/>
              </a:rPr>
              <a:t>His life is my life</a:t>
            </a:r>
          </a:p>
        </p:txBody>
      </p:sp>
    </p:spTree>
    <p:extLst>
      <p:ext uri="{BB962C8B-B14F-4D97-AF65-F5344CB8AC3E}">
        <p14:creationId xmlns:p14="http://schemas.microsoft.com/office/powerpoint/2010/main" val="27085231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017CC2-515A-4CE5-907C-4E34177D7A86}"/>
              </a:ext>
            </a:extLst>
          </p:cNvPr>
          <p:cNvSpPr/>
          <p:nvPr/>
        </p:nvSpPr>
        <p:spPr>
          <a:xfrm>
            <a:off x="119409" y="4757507"/>
            <a:ext cx="3045822" cy="1398844"/>
          </a:xfrm>
          <a:prstGeom prst="rect">
            <a:avLst/>
          </a:prstGeom>
        </p:spPr>
        <p:txBody>
          <a:bodyPr wrap="square">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Christ suffers</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 with us</a:t>
            </a:r>
            <a:endParaRPr lang="en-US" sz="4000" dirty="0">
              <a:effectLst/>
              <a:latin typeface="Tempus Sans ITC" panose="04020404030D07020202" pitchFamily="82" charset="0"/>
              <a:ea typeface="Calibri" panose="020F0502020204030204" pitchFamily="34" charset="0"/>
              <a:cs typeface="Times New Roman" panose="02020603050405020304" pitchFamily="18" charset="0"/>
            </a:endParaRPr>
          </a:p>
        </p:txBody>
      </p:sp>
      <p:pic>
        <p:nvPicPr>
          <p:cNvPr id="4" name="Picture 3" descr="A picture containing indoor, person, clothing, person&#10;&#10;Description automatically generated">
            <a:extLst>
              <a:ext uri="{FF2B5EF4-FFF2-40B4-BE49-F238E27FC236}">
                <a16:creationId xmlns:a16="http://schemas.microsoft.com/office/drawing/2014/main" id="{99272166-23EF-43E7-9CFF-F3F7A1750B50}"/>
              </a:ext>
            </a:extLst>
          </p:cNvPr>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247347" y="2085974"/>
            <a:ext cx="2770310" cy="2760521"/>
          </a:xfrm>
          <a:prstGeom prst="rect">
            <a:avLst/>
          </a:prstGeom>
          <a:ln>
            <a:noFill/>
          </a:ln>
          <a:effectLst>
            <a:softEdge rad="112500"/>
          </a:effectLst>
        </p:spPr>
      </p:pic>
      <p:sp>
        <p:nvSpPr>
          <p:cNvPr id="5" name="Rectangle 4">
            <a:extLst>
              <a:ext uri="{FF2B5EF4-FFF2-40B4-BE49-F238E27FC236}">
                <a16:creationId xmlns:a16="http://schemas.microsoft.com/office/drawing/2014/main" id="{2A434AED-BF88-4E98-B73C-73C6675DD624}"/>
              </a:ext>
            </a:extLst>
          </p:cNvPr>
          <p:cNvSpPr/>
          <p:nvPr/>
        </p:nvSpPr>
        <p:spPr>
          <a:xfrm>
            <a:off x="247347" y="762536"/>
            <a:ext cx="2770310" cy="1323439"/>
          </a:xfrm>
          <a:prstGeom prst="rect">
            <a:avLst/>
          </a:prstGeom>
        </p:spPr>
        <p:txBody>
          <a:bodyPr wrap="none">
            <a:spAutoFit/>
          </a:bodyPr>
          <a:lstStyle/>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We suffer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with Christ, </a:t>
            </a:r>
            <a:endParaRPr lang="en-US" sz="4000" dirty="0">
              <a:latin typeface="Tempus Sans ITC" panose="04020404030D07020202" pitchFamily="82" charset="0"/>
            </a:endParaRPr>
          </a:p>
        </p:txBody>
      </p:sp>
      <p:sp>
        <p:nvSpPr>
          <p:cNvPr id="6" name="Rectangle 5">
            <a:extLst>
              <a:ext uri="{FF2B5EF4-FFF2-40B4-BE49-F238E27FC236}">
                <a16:creationId xmlns:a16="http://schemas.microsoft.com/office/drawing/2014/main" id="{0E8B645F-D99A-4147-8453-E9D9B5067755}"/>
              </a:ext>
            </a:extLst>
          </p:cNvPr>
          <p:cNvSpPr/>
          <p:nvPr/>
        </p:nvSpPr>
        <p:spPr>
          <a:xfrm>
            <a:off x="3460652" y="470627"/>
            <a:ext cx="8731348"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Ink Free" panose="03080402000500000000" pitchFamily="66" charset="0"/>
                <a:ea typeface="Calibri" panose="020F0502020204030204" pitchFamily="34" charset="0"/>
                <a:cs typeface="Times New Roman" panose="02020603050405020304" pitchFamily="18" charset="0"/>
              </a:rPr>
              <a:t>“Saul, Saul, why do you persecute </a:t>
            </a:r>
            <a:r>
              <a:rPr lang="en-US" sz="40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me?</a:t>
            </a:r>
            <a:r>
              <a:rPr lang="en-US" sz="4000" b="1" dirty="0">
                <a:latin typeface="Ink Free" panose="03080402000500000000" pitchFamily="66" charset="0"/>
                <a:ea typeface="Calibri" panose="020F0502020204030204" pitchFamily="34" charset="0"/>
                <a:cs typeface="Times New Roman" panose="02020603050405020304" pitchFamily="18" charset="0"/>
              </a:rPr>
              <a:t>” Acts 9:4</a:t>
            </a:r>
            <a:endParaRPr lang="en-US" sz="4000" b="1" dirty="0">
              <a:effectLst/>
              <a:latin typeface="Ink Free" panose="03080402000500000000" pitchFamily="66"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A5E0D634-DD00-4A7B-8B1B-8BCD0CAC534C}"/>
              </a:ext>
            </a:extLst>
          </p:cNvPr>
          <p:cNvCxnSpPr>
            <a:cxnSpLocks/>
          </p:cNvCxnSpPr>
          <p:nvPr/>
        </p:nvCxnSpPr>
        <p:spPr>
          <a:xfrm>
            <a:off x="3269006" y="470627"/>
            <a:ext cx="0" cy="6028647"/>
          </a:xfrm>
          <a:prstGeom prst="line">
            <a:avLst/>
          </a:prstGeom>
          <a:ln w="38100"/>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BCA9E59-2E7B-4047-B72F-0C767835DE1F}"/>
              </a:ext>
            </a:extLst>
          </p:cNvPr>
          <p:cNvSpPr/>
          <p:nvPr/>
        </p:nvSpPr>
        <p:spPr>
          <a:xfrm>
            <a:off x="3618830" y="2966229"/>
            <a:ext cx="8414992" cy="2716128"/>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Ink Free" panose="03080402000500000000" pitchFamily="66" charset="0"/>
                <a:ea typeface="Calibri" panose="020F0502020204030204" pitchFamily="34" charset="0"/>
                <a:cs typeface="Times New Roman" panose="02020603050405020304" pitchFamily="18" charset="0"/>
              </a:rPr>
              <a:t>“I tell you the truth, whatever you did for one of the least of these brothers of mine, you did for </a:t>
            </a:r>
            <a:r>
              <a:rPr lang="en-US" sz="40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me.</a:t>
            </a:r>
            <a:r>
              <a:rPr lang="en-US" sz="4000" b="1" dirty="0">
                <a:latin typeface="Ink Free" panose="03080402000500000000" pitchFamily="66" charset="0"/>
                <a:ea typeface="Calibri" panose="020F0502020204030204" pitchFamily="34" charset="0"/>
                <a:cs typeface="Times New Roman" panose="02020603050405020304" pitchFamily="18" charset="0"/>
              </a:rPr>
              <a:t>”  Matthew 25:40</a:t>
            </a:r>
            <a:endParaRPr lang="en-US" sz="4000" b="1" dirty="0">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56851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13035-7F18-46E3-9EF3-DA69C6532CC1}"/>
              </a:ext>
            </a:extLst>
          </p:cNvPr>
          <p:cNvSpPr txBox="1"/>
          <p:nvPr/>
        </p:nvSpPr>
        <p:spPr>
          <a:xfrm>
            <a:off x="0" y="106743"/>
            <a:ext cx="12192000" cy="6740307"/>
          </a:xfrm>
          <a:prstGeom prst="rect">
            <a:avLst/>
          </a:prstGeom>
          <a:noFill/>
        </p:spPr>
        <p:txBody>
          <a:bodyPr wrap="square" rtlCol="0">
            <a:spAutoFit/>
          </a:bodyPr>
          <a:lstStyle/>
          <a:p>
            <a:pPr algn="ctr"/>
            <a:r>
              <a:rPr lang="en-US" sz="3600" b="1" dirty="0">
                <a:latin typeface="Ink Free" panose="03080402000500000000" pitchFamily="66" charset="0"/>
              </a:rPr>
              <a:t>Praise be to the God and Father of our Lord Jesus Christ, the Father of compassion and the God of all comfort who comforts us in all our troubles, so that we can comfort those in any trouble with the comfort we ourselves have received from God. For just as the sufferings of Christ flow over into our lives, so also through Christ our comfort overflows. If we are distressed, it is for your comfort and salvation; if we are comforted, it is for your comfort, which produces in you patient endurance of the same suffering we suffer. And our hope for you is firm, because we know that just as you share in our sufferings, so also you share in our comfort. </a:t>
            </a:r>
          </a:p>
          <a:p>
            <a:pPr algn="ctr"/>
            <a:r>
              <a:rPr lang="en-US" sz="3600" b="1" dirty="0">
                <a:latin typeface="Ink Free" panose="03080402000500000000" pitchFamily="66" charset="0"/>
              </a:rPr>
              <a:t>2 Cor. 1:3-7</a:t>
            </a:r>
          </a:p>
        </p:txBody>
      </p:sp>
    </p:spTree>
    <p:extLst>
      <p:ext uri="{BB962C8B-B14F-4D97-AF65-F5344CB8AC3E}">
        <p14:creationId xmlns:p14="http://schemas.microsoft.com/office/powerpoint/2010/main" val="281331568"/>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 person, clothing, person&#10;&#10;Description automatically generated">
            <a:extLst>
              <a:ext uri="{FF2B5EF4-FFF2-40B4-BE49-F238E27FC236}">
                <a16:creationId xmlns:a16="http://schemas.microsoft.com/office/drawing/2014/main" id="{3387F150-20A5-41D5-8A59-EF06339C1FC1}"/>
              </a:ext>
            </a:extLst>
          </p:cNvPr>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45746" y="508000"/>
            <a:ext cx="3538197" cy="3525695"/>
          </a:xfrm>
          <a:prstGeom prst="rect">
            <a:avLst/>
          </a:prstGeom>
          <a:ln>
            <a:noFill/>
          </a:ln>
          <a:effectLst>
            <a:softEdge rad="112500"/>
          </a:effectLst>
        </p:spPr>
      </p:pic>
      <p:sp>
        <p:nvSpPr>
          <p:cNvPr id="3" name="Rectangle 2">
            <a:extLst>
              <a:ext uri="{FF2B5EF4-FFF2-40B4-BE49-F238E27FC236}">
                <a16:creationId xmlns:a16="http://schemas.microsoft.com/office/drawing/2014/main" id="{19CB091E-DFD9-4FE7-86A5-7F8DAF7DFDAB}"/>
              </a:ext>
            </a:extLst>
          </p:cNvPr>
          <p:cNvSpPr/>
          <p:nvPr/>
        </p:nvSpPr>
        <p:spPr>
          <a:xfrm>
            <a:off x="3538197" y="508000"/>
            <a:ext cx="8508057" cy="3772315"/>
          </a:xfrm>
          <a:prstGeom prst="rect">
            <a:avLst/>
          </a:prstGeom>
        </p:spPr>
        <p:txBody>
          <a:bodyPr wrap="square">
            <a:spAutoFit/>
          </a:bodyPr>
          <a:lstStyle/>
          <a:p>
            <a:pPr marR="0" lvl="0" algn="ctr">
              <a:lnSpc>
                <a:spcPct val="107000"/>
              </a:lnSpc>
              <a:spcBef>
                <a:spcPts val="0"/>
              </a:spcBef>
              <a:spcAft>
                <a:spcPts val="0"/>
              </a:spcAft>
            </a:pPr>
            <a:r>
              <a:rPr lang="en-US" sz="3200" b="1" dirty="0">
                <a:latin typeface="Ink Free" panose="03080402000500000000" pitchFamily="66" charset="0"/>
                <a:ea typeface="Calibri" panose="020F0502020204030204" pitchFamily="34" charset="0"/>
                <a:cs typeface="Times New Roman" panose="02020603050405020304" pitchFamily="18" charset="0"/>
              </a:rPr>
              <a:t>Phil 1:29 – </a:t>
            </a:r>
            <a:r>
              <a:rPr lang="en-US" sz="3200" b="1" baseline="30000" dirty="0">
                <a:latin typeface="Ink Free" panose="03080402000500000000" pitchFamily="66" charset="0"/>
              </a:rPr>
              <a:t> </a:t>
            </a:r>
            <a:r>
              <a:rPr lang="en-US" sz="3200" b="1" dirty="0">
                <a:latin typeface="Ink Free" panose="03080402000500000000" pitchFamily="66" charset="0"/>
              </a:rPr>
              <a:t>For it has been granted (gifted; graced) to you on behalf of Christ not only to believe in him, but also to suffer for him,</a:t>
            </a:r>
            <a:endParaRPr lang="en-US" sz="3200" b="1" dirty="0">
              <a:latin typeface="Ink Free" panose="03080402000500000000" pitchFamily="66"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3200" b="1" dirty="0">
                <a:latin typeface="Ink Free" panose="03080402000500000000" pitchFamily="66" charset="0"/>
                <a:ea typeface="Calibri" panose="020F0502020204030204" pitchFamily="34" charset="0"/>
                <a:cs typeface="Times New Roman" panose="02020603050405020304" pitchFamily="18" charset="0"/>
              </a:rPr>
              <a:t>Col. 1:24 -</a:t>
            </a:r>
            <a:r>
              <a:rPr lang="en-US" sz="3200" b="1" baseline="30000" dirty="0">
                <a:latin typeface="Ink Free" panose="03080402000500000000" pitchFamily="66" charset="0"/>
              </a:rPr>
              <a:t> </a:t>
            </a:r>
            <a:r>
              <a:rPr lang="en-US" sz="3200" b="1" dirty="0">
                <a:latin typeface="Ink Free" panose="03080402000500000000" pitchFamily="66" charset="0"/>
              </a:rPr>
              <a:t>Now I rejoice in what I am suffering for you, and I fill up in my flesh what is still lacking in regard to Christ’s afflictions, for the sake of his body, which is the church.</a:t>
            </a:r>
            <a:endParaRPr lang="en-US" sz="32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445FBCD-DEA3-4007-800E-2D084F7C4C4A}"/>
              </a:ext>
            </a:extLst>
          </p:cNvPr>
          <p:cNvSpPr/>
          <p:nvPr/>
        </p:nvSpPr>
        <p:spPr>
          <a:xfrm>
            <a:off x="0" y="4771545"/>
            <a:ext cx="12192000" cy="1861022"/>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1 John 3:16 - </a:t>
            </a:r>
            <a:r>
              <a:rPr lang="en-US" sz="3600" b="1" dirty="0">
                <a:latin typeface="Tempus Sans ITC" panose="04020404030D07020202" pitchFamily="82" charset="0"/>
              </a:rPr>
              <a:t>This is how we know what love is: Jesus Christ laid down his life for us. And we ought to lay down our lives for our brothers and sisters.</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84470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wooden, sitting, small, bench&#10;&#10;Description automatically generated">
            <a:extLst>
              <a:ext uri="{FF2B5EF4-FFF2-40B4-BE49-F238E27FC236}">
                <a16:creationId xmlns:a16="http://schemas.microsoft.com/office/drawing/2014/main" id="{D45EEDA7-AF20-4A22-A984-CCA9FB30ADCF}"/>
              </a:ext>
            </a:extLst>
          </p:cNvPr>
          <p:cNvPicPr>
            <a:picLocks noChangeAspect="1"/>
          </p:cNvPicPr>
          <p:nvPr/>
        </p:nvPicPr>
        <p:blipFill rotWithShape="1">
          <a:blip r:embed="rId3">
            <a:extLst>
              <a:ext uri="{28A0092B-C50C-407E-A947-70E740481C1C}">
                <a14:useLocalDpi xmlns:a14="http://schemas.microsoft.com/office/drawing/2010/main" val="0"/>
              </a:ext>
            </a:extLst>
          </a:blip>
          <a:srcRect l="5947" r="4225" b="-3"/>
          <a:stretch/>
        </p:blipFill>
        <p:spPr>
          <a:xfrm>
            <a:off x="5162052" y="3120188"/>
            <a:ext cx="6105382" cy="3585411"/>
          </a:xfrm>
          <a:prstGeom prst="rect">
            <a:avLst/>
          </a:prstGeom>
          <a:ln>
            <a:noFill/>
          </a:ln>
          <a:effectLst>
            <a:softEdge rad="112500"/>
          </a:effectLst>
        </p:spPr>
      </p:pic>
      <p:pic>
        <p:nvPicPr>
          <p:cNvPr id="3" name="Picture 2" descr="A person with a sunset in the background&#10;&#10;Description automatically generated">
            <a:extLst>
              <a:ext uri="{FF2B5EF4-FFF2-40B4-BE49-F238E27FC236}">
                <a16:creationId xmlns:a16="http://schemas.microsoft.com/office/drawing/2014/main" id="{0D243581-8D21-4413-8F6B-0308107CEA2F}"/>
              </a:ext>
            </a:extLst>
          </p:cNvPr>
          <p:cNvPicPr>
            <a:picLocks noChangeAspect="1"/>
          </p:cNvPicPr>
          <p:nvPr/>
        </p:nvPicPr>
        <p:blipFill rotWithShape="1">
          <a:blip r:embed="rId4">
            <a:extLst>
              <a:ext uri="{28A0092B-C50C-407E-A947-70E740481C1C}">
                <a14:useLocalDpi xmlns:a14="http://schemas.microsoft.com/office/drawing/2010/main" val="0"/>
              </a:ext>
            </a:extLst>
          </a:blip>
          <a:srcRect t="21714" r="1" b="2657"/>
          <a:stretch/>
        </p:blipFill>
        <p:spPr>
          <a:xfrm>
            <a:off x="112542" y="560130"/>
            <a:ext cx="7167371" cy="3487614"/>
          </a:xfrm>
          <a:prstGeom prst="rect">
            <a:avLst/>
          </a:prstGeom>
          <a:ln>
            <a:noFill/>
          </a:ln>
          <a:effectLst>
            <a:softEdge rad="112500"/>
          </a:effectLst>
        </p:spPr>
      </p:pic>
      <p:sp>
        <p:nvSpPr>
          <p:cNvPr id="8" name="Rectangle 7">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5767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A959D1-3747-456D-9596-717B24CE151C}"/>
              </a:ext>
            </a:extLst>
          </p:cNvPr>
          <p:cNvSpPr/>
          <p:nvPr/>
        </p:nvSpPr>
        <p:spPr>
          <a:xfrm>
            <a:off x="0" y="56272"/>
            <a:ext cx="7458302" cy="610680"/>
          </a:xfrm>
          <a:prstGeom prst="rect">
            <a:avLst/>
          </a:prstGeom>
        </p:spPr>
        <p:txBody>
          <a:bodyPr wrap="square">
            <a:spAutoFit/>
          </a:bodyPr>
          <a:lstStyle/>
          <a:p>
            <a:pPr marR="0" lvl="0" algn="ctr">
              <a:lnSpc>
                <a:spcPct val="107000"/>
              </a:lnSpc>
              <a:spcBef>
                <a:spcPts val="0"/>
              </a:spcBef>
              <a:spcAft>
                <a:spcPts val="0"/>
              </a:spcAft>
            </a:pPr>
            <a:r>
              <a:rPr lang="en-US" sz="32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The purpose of suffering – Glory</a:t>
            </a:r>
            <a:endParaRPr lang="en-US" sz="3200"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728C789-BD48-4DF8-919E-5934CC2F47E1}"/>
              </a:ext>
            </a:extLst>
          </p:cNvPr>
          <p:cNvSpPr/>
          <p:nvPr/>
        </p:nvSpPr>
        <p:spPr>
          <a:xfrm>
            <a:off x="7112000" y="50494"/>
            <a:ext cx="4311904" cy="3082254"/>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2600" b="1" dirty="0">
                <a:latin typeface="Tempus Sans ITC" panose="04020404030D07020202" pitchFamily="82" charset="0"/>
                <a:ea typeface="Calibri" panose="020F0502020204030204" pitchFamily="34" charset="0"/>
                <a:cs typeface="Times New Roman" panose="02020603050405020304" pitchFamily="18" charset="0"/>
              </a:rPr>
              <a:t>In bringing many sons to glory, it was fitting that God, for whom and through who everything exists, should make the author of their salvation perfect through suffering ~ Heb 2:10</a:t>
            </a:r>
            <a:endParaRPr lang="en-US" sz="2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pic>
        <p:nvPicPr>
          <p:cNvPr id="7" name="Picture 6" descr="Text&#10;&#10;Description automatically generated">
            <a:extLst>
              <a:ext uri="{FF2B5EF4-FFF2-40B4-BE49-F238E27FC236}">
                <a16:creationId xmlns:a16="http://schemas.microsoft.com/office/drawing/2014/main" id="{9C722564-D6B5-4B17-9764-A9814407732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15388454">
            <a:off x="3047486" y="643089"/>
            <a:ext cx="3122483" cy="4127713"/>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11" name="Picture 10" descr="A group of people in uniform&#10;&#10;Description automatically generated">
            <a:extLst>
              <a:ext uri="{FF2B5EF4-FFF2-40B4-BE49-F238E27FC236}">
                <a16:creationId xmlns:a16="http://schemas.microsoft.com/office/drawing/2014/main" id="{CCDA37EA-079A-4A30-8735-65975B540A0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261043">
            <a:off x="4829851" y="2749367"/>
            <a:ext cx="3897889" cy="2826332"/>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
        <p:nvSpPr>
          <p:cNvPr id="13" name="Rectangle 12">
            <a:extLst>
              <a:ext uri="{FF2B5EF4-FFF2-40B4-BE49-F238E27FC236}">
                <a16:creationId xmlns:a16="http://schemas.microsoft.com/office/drawing/2014/main" id="{99CF6D93-A860-46BD-B66C-8932271FB8F8}"/>
              </a:ext>
            </a:extLst>
          </p:cNvPr>
          <p:cNvSpPr/>
          <p:nvPr/>
        </p:nvSpPr>
        <p:spPr>
          <a:xfrm>
            <a:off x="37004" y="4151054"/>
            <a:ext cx="5001186" cy="2616101"/>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300" b="1" dirty="0">
                <a:latin typeface="Tempus Sans ITC" panose="04020404030D07020202" pitchFamily="82" charset="0"/>
                <a:ea typeface="Calibri" panose="020F0502020204030204" pitchFamily="34" charset="0"/>
                <a:cs typeface="Times New Roman" panose="02020603050405020304" pitchFamily="18" charset="0"/>
              </a:rPr>
              <a:t>Because he himself suffered when he was tempted, he is able to help those who are being tempted</a:t>
            </a:r>
          </a:p>
          <a:p>
            <a:pPr algn="ctr"/>
            <a:r>
              <a:rPr lang="en-US" sz="3200" b="1" dirty="0">
                <a:latin typeface="Tempus Sans ITC" panose="04020404030D07020202" pitchFamily="82" charset="0"/>
                <a:cs typeface="Times New Roman" panose="02020603050405020304" pitchFamily="18" charset="0"/>
              </a:rPr>
              <a:t>Heb. 2:18</a:t>
            </a:r>
            <a:endParaRPr lang="en-US" sz="3200" dirty="0"/>
          </a:p>
        </p:txBody>
      </p:sp>
      <p:sp>
        <p:nvSpPr>
          <p:cNvPr id="14" name="Rectangle 13">
            <a:extLst>
              <a:ext uri="{FF2B5EF4-FFF2-40B4-BE49-F238E27FC236}">
                <a16:creationId xmlns:a16="http://schemas.microsoft.com/office/drawing/2014/main" id="{FA9F4494-5858-49E0-B8D9-446D8683106E}"/>
              </a:ext>
            </a:extLst>
          </p:cNvPr>
          <p:cNvSpPr/>
          <p:nvPr/>
        </p:nvSpPr>
        <p:spPr>
          <a:xfrm>
            <a:off x="4343403" y="2895584"/>
            <a:ext cx="1654620" cy="830997"/>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none">
            <a:spAutoFit/>
          </a:bodyPr>
          <a:lstStyle/>
          <a:p>
            <a:r>
              <a:rPr lang="en-US" sz="4800" b="1" dirty="0">
                <a:solidFill>
                  <a:srgbClr val="FFFF00"/>
                </a:solidFill>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Glory</a:t>
            </a:r>
            <a:endParaRPr lang="en-US" sz="4800" dirty="0">
              <a:effectLst>
                <a:glow rad="228600">
                  <a:schemeClr val="accent4">
                    <a:satMod val="175000"/>
                    <a:alpha val="40000"/>
                  </a:schemeClr>
                </a:glow>
              </a:effectLst>
            </a:endParaRPr>
          </a:p>
        </p:txBody>
      </p:sp>
    </p:spTree>
    <p:extLst>
      <p:ext uri="{BB962C8B-B14F-4D97-AF65-F5344CB8AC3E}">
        <p14:creationId xmlns:p14="http://schemas.microsoft.com/office/powerpoint/2010/main" val="1678467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617</Words>
  <Application>Microsoft Office PowerPoint</Application>
  <PresentationFormat>Widescreen</PresentationFormat>
  <Paragraphs>57</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Avenir Next LT Pro</vt:lpstr>
      <vt:lpstr>Calibri</vt:lpstr>
      <vt:lpstr>Calibri Light</vt:lpstr>
      <vt:lpstr>Ink Free</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 Team</cp:lastModifiedBy>
  <cp:revision>11</cp:revision>
  <cp:lastPrinted>2020-11-01T13:59:52Z</cp:lastPrinted>
  <dcterms:created xsi:type="dcterms:W3CDTF">2020-10-31T21:19:44Z</dcterms:created>
  <dcterms:modified xsi:type="dcterms:W3CDTF">2020-11-01T13:59:58Z</dcterms:modified>
</cp:coreProperties>
</file>