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7"/>
  </p:notesMasterIdLst>
  <p:handoutMasterIdLst>
    <p:handoutMasterId r:id="rId28"/>
  </p:handoutMasterIdLst>
  <p:sldIdLst>
    <p:sldId id="7137" r:id="rId3"/>
    <p:sldId id="7136" r:id="rId4"/>
    <p:sldId id="256" r:id="rId5"/>
    <p:sldId id="279" r:id="rId6"/>
    <p:sldId id="284" r:id="rId7"/>
    <p:sldId id="285" r:id="rId8"/>
    <p:sldId id="287" r:id="rId9"/>
    <p:sldId id="288" r:id="rId10"/>
    <p:sldId id="307" r:id="rId11"/>
    <p:sldId id="306" r:id="rId12"/>
    <p:sldId id="292" r:id="rId13"/>
    <p:sldId id="291" r:id="rId14"/>
    <p:sldId id="303" r:id="rId15"/>
    <p:sldId id="299" r:id="rId16"/>
    <p:sldId id="298" r:id="rId17"/>
    <p:sldId id="300" r:id="rId18"/>
    <p:sldId id="293" r:id="rId19"/>
    <p:sldId id="301" r:id="rId20"/>
    <p:sldId id="304" r:id="rId21"/>
    <p:sldId id="302" r:id="rId22"/>
    <p:sldId id="294" r:id="rId23"/>
    <p:sldId id="295" r:id="rId24"/>
    <p:sldId id="296" r:id="rId25"/>
    <p:sldId id="297" r:id="rId26"/>
  </p:sldIdLst>
  <p:sldSz cx="12192000" cy="6858000"/>
  <p:notesSz cx="6858000" cy="9144000"/>
  <p:embeddedFontLst>
    <p:embeddedFont>
      <p:font typeface="Arial Black" panose="020B0A04020102020204" pitchFamily="34" charset="0"/>
      <p:bold r:id="rId29"/>
    </p:embeddedFont>
    <p:embeddedFont>
      <p:font typeface="Arial Narrow" panose="020B060602020203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5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D11BB-6E86-4059-8C2C-727B0C1B9C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6E4807-CC93-46FA-BF89-A8A9455056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E9FF39-4595-48F1-8E3B-4F903122A4F2}" type="datetimeFigureOut">
              <a:rPr lang="en-US" smtClean="0"/>
              <a:t>11/1/2020</a:t>
            </a:fld>
            <a:endParaRPr lang="en-US"/>
          </a:p>
        </p:txBody>
      </p:sp>
      <p:sp>
        <p:nvSpPr>
          <p:cNvPr id="4" name="Footer Placeholder 3">
            <a:extLst>
              <a:ext uri="{FF2B5EF4-FFF2-40B4-BE49-F238E27FC236}">
                <a16:creationId xmlns:a16="http://schemas.microsoft.com/office/drawing/2014/main" id="{2595D1B2-3FAB-497D-8820-C24C00BE76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descr="HandoutSlideNumber">
            <a:extLst>
              <a:ext uri="{FF2B5EF4-FFF2-40B4-BE49-F238E27FC236}">
                <a16:creationId xmlns:a16="http://schemas.microsoft.com/office/drawing/2014/main" id="{4FDA4C87-22E2-424A-8AC0-00ECC0645E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0516D5-5888-4A89-9506-74187BEEC969}" type="slidenum">
              <a:rPr lang="en-US" smtClean="0"/>
              <a:t>‹#›</a:t>
            </a:fld>
            <a:endParaRPr lang="en-US"/>
          </a:p>
        </p:txBody>
      </p:sp>
      <p:sp>
        <p:nvSpPr>
          <p:cNvPr id="13" name="TextBox 12" descr="Box1">
            <a:extLst>
              <a:ext uri="{FF2B5EF4-FFF2-40B4-BE49-F238E27FC236}">
                <a16:creationId xmlns:a16="http://schemas.microsoft.com/office/drawing/2014/main" id="{BD84D767-48C4-429A-95CE-186E5C454E8D}"/>
              </a:ext>
            </a:extLst>
          </p:cNvPr>
          <p:cNvSpPr txBox="1"/>
          <p:nvPr/>
        </p:nvSpPr>
        <p:spPr bwMode="black">
          <a:xfrm>
            <a:off x="564039"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1</a:t>
            </a:r>
          </a:p>
        </p:txBody>
      </p:sp>
      <p:sp>
        <p:nvSpPr>
          <p:cNvPr id="14" name="TextBox 13" descr="Box2">
            <a:extLst>
              <a:ext uri="{FF2B5EF4-FFF2-40B4-BE49-F238E27FC236}">
                <a16:creationId xmlns:a16="http://schemas.microsoft.com/office/drawing/2014/main" id="{F17BC7B8-2AD0-4A90-9ECA-55E5DBB406CA}"/>
              </a:ext>
            </a:extLst>
          </p:cNvPr>
          <p:cNvSpPr txBox="1"/>
          <p:nvPr/>
        </p:nvSpPr>
        <p:spPr bwMode="black">
          <a:xfrm>
            <a:off x="3652825" y="295351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2</a:t>
            </a:r>
          </a:p>
        </p:txBody>
      </p:sp>
      <p:sp>
        <p:nvSpPr>
          <p:cNvPr id="15" name="TextBox 14" descr="Box3">
            <a:extLst>
              <a:ext uri="{FF2B5EF4-FFF2-40B4-BE49-F238E27FC236}">
                <a16:creationId xmlns:a16="http://schemas.microsoft.com/office/drawing/2014/main" id="{D8D1DCE8-6962-4DA1-BB04-375162E36A4A}"/>
              </a:ext>
            </a:extLst>
          </p:cNvPr>
          <p:cNvSpPr txBox="1"/>
          <p:nvPr/>
        </p:nvSpPr>
        <p:spPr bwMode="black">
          <a:xfrm>
            <a:off x="564039"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3</a:t>
            </a:r>
          </a:p>
        </p:txBody>
      </p:sp>
      <p:sp>
        <p:nvSpPr>
          <p:cNvPr id="16" name="TextBox 15" descr="Box4">
            <a:extLst>
              <a:ext uri="{FF2B5EF4-FFF2-40B4-BE49-F238E27FC236}">
                <a16:creationId xmlns:a16="http://schemas.microsoft.com/office/drawing/2014/main" id="{E0C13910-EC91-42AB-948B-5E9374D3DF37}"/>
              </a:ext>
            </a:extLst>
          </p:cNvPr>
          <p:cNvSpPr txBox="1"/>
          <p:nvPr/>
        </p:nvSpPr>
        <p:spPr bwMode="black">
          <a:xfrm>
            <a:off x="3652825" y="560527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4</a:t>
            </a:r>
          </a:p>
        </p:txBody>
      </p:sp>
      <p:sp>
        <p:nvSpPr>
          <p:cNvPr id="17" name="TextBox 16" descr="Box5">
            <a:extLst>
              <a:ext uri="{FF2B5EF4-FFF2-40B4-BE49-F238E27FC236}">
                <a16:creationId xmlns:a16="http://schemas.microsoft.com/office/drawing/2014/main" id="{AA495ABF-B145-4EC8-A7BB-34796857A0EB}"/>
              </a:ext>
            </a:extLst>
          </p:cNvPr>
          <p:cNvSpPr txBox="1"/>
          <p:nvPr/>
        </p:nvSpPr>
        <p:spPr bwMode="black">
          <a:xfrm>
            <a:off x="564039"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5</a:t>
            </a:r>
          </a:p>
        </p:txBody>
      </p:sp>
      <p:sp>
        <p:nvSpPr>
          <p:cNvPr id="18" name="TextBox 17" descr="Box6">
            <a:extLst>
              <a:ext uri="{FF2B5EF4-FFF2-40B4-BE49-F238E27FC236}">
                <a16:creationId xmlns:a16="http://schemas.microsoft.com/office/drawing/2014/main" id="{DB5ECE2A-6AA5-4EDF-BDCA-E8B0014613A0}"/>
              </a:ext>
            </a:extLst>
          </p:cNvPr>
          <p:cNvSpPr txBox="1"/>
          <p:nvPr/>
        </p:nvSpPr>
        <p:spPr bwMode="black">
          <a:xfrm>
            <a:off x="3652825" y="8257032"/>
            <a:ext cx="2650089" cy="153924"/>
          </a:xfrm>
          <a:prstGeom prst="rect">
            <a:avLst/>
          </a:prstGeom>
          <a:solidFill>
            <a:srgbClr val="FFFFFF">
              <a:alpha val="0"/>
            </a:srgbClr>
          </a:solidFill>
          <a:ln>
            <a:noFill/>
          </a:ln>
        </p:spPr>
        <p:txBody>
          <a:bodyPr vert="horz" wrap="square" lIns="0" tIns="0" rIns="0" bIns="0" rtlCol="0">
            <a:spAutoFit/>
          </a:bodyPr>
          <a:lstStyle/>
          <a:p>
            <a:pPr algn="ctr">
              <a:spcBef>
                <a:spcPct val="0"/>
              </a:spcBef>
              <a:spcAft>
                <a:spcPct val="0"/>
              </a:spcAft>
            </a:pPr>
            <a:r>
              <a:rPr lang="en-US" sz="1000">
                <a:latin typeface="Times New Roman" panose="02020603050405020304" pitchFamily="18" charset="0"/>
              </a:rPr>
              <a:t>6</a:t>
            </a:r>
          </a:p>
        </p:txBody>
      </p:sp>
      <p:sp>
        <p:nvSpPr>
          <p:cNvPr id="19" name="TextBox 18" descr="Box7">
            <a:extLst>
              <a:ext uri="{FF2B5EF4-FFF2-40B4-BE49-F238E27FC236}">
                <a16:creationId xmlns:a16="http://schemas.microsoft.com/office/drawing/2014/main" id="{EA66A573-3FC9-43A4-8A70-9B71E01E7D2F}"/>
              </a:ext>
            </a:extLst>
          </p:cNvPr>
          <p:cNvSpPr txBox="1"/>
          <p:nvPr/>
        </p:nvSpPr>
        <p:spPr bwMode="black">
          <a:xfrm>
            <a:off x="5257800" y="8686800"/>
            <a:ext cx="1016000" cy="184666"/>
          </a:xfrm>
          <a:prstGeom prst="rect">
            <a:avLst/>
          </a:prstGeom>
          <a:solidFill>
            <a:srgbClr val="FFFFFF">
              <a:alpha val="0"/>
            </a:srgbClr>
          </a:solidFill>
        </p:spPr>
        <p:txBody>
          <a:bodyPr vert="horz" wrap="square" lIns="0" tIns="0" rIns="0" bIns="0" rtlCol="0">
            <a:spAutoFit/>
          </a:bodyPr>
          <a:lstStyle/>
          <a:p>
            <a:pPr algn="r">
              <a:spcBef>
                <a:spcPct val="50000"/>
              </a:spcBef>
              <a:spcAft>
                <a:spcPct val="0"/>
              </a:spcAft>
            </a:pPr>
            <a:r>
              <a:rPr lang="en-US" sz="1200" b="1">
                <a:latin typeface="Times New Roman" panose="02020603050405020304" pitchFamily="18" charset="0"/>
              </a:rPr>
              <a:t>1/1</a:t>
            </a:r>
          </a:p>
        </p:txBody>
      </p:sp>
    </p:spTree>
    <p:extLst>
      <p:ext uri="{BB962C8B-B14F-4D97-AF65-F5344CB8AC3E}">
        <p14:creationId xmlns:p14="http://schemas.microsoft.com/office/powerpoint/2010/main" val="23415489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C4332-7BFD-4C51-A3E3-23917F05C082}" type="datetimeFigureOut">
              <a:rPr lang="en-US" smtClean="0"/>
              <a:t>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EE514-1F75-42F4-A4EA-EE5608AA57A1}" type="slidenum">
              <a:rPr lang="en-US" smtClean="0"/>
              <a:t>‹#›</a:t>
            </a:fld>
            <a:endParaRPr lang="en-US"/>
          </a:p>
        </p:txBody>
      </p:sp>
    </p:spTree>
    <p:extLst>
      <p:ext uri="{BB962C8B-B14F-4D97-AF65-F5344CB8AC3E}">
        <p14:creationId xmlns:p14="http://schemas.microsoft.com/office/powerpoint/2010/main" val="85016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a:t>
            </a:fld>
            <a:endParaRPr lang="en-US"/>
          </a:p>
        </p:txBody>
      </p:sp>
    </p:spTree>
    <p:extLst>
      <p:ext uri="{BB962C8B-B14F-4D97-AF65-F5344CB8AC3E}">
        <p14:creationId xmlns:p14="http://schemas.microsoft.com/office/powerpoint/2010/main" val="421893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10</a:t>
            </a:fld>
            <a:endParaRPr lang="en-US"/>
          </a:p>
        </p:txBody>
      </p:sp>
    </p:spTree>
    <p:extLst>
      <p:ext uri="{BB962C8B-B14F-4D97-AF65-F5344CB8AC3E}">
        <p14:creationId xmlns:p14="http://schemas.microsoft.com/office/powerpoint/2010/main" val="2699485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11</a:t>
            </a:fld>
            <a:endParaRPr lang="en-US"/>
          </a:p>
        </p:txBody>
      </p:sp>
    </p:spTree>
    <p:extLst>
      <p:ext uri="{BB962C8B-B14F-4D97-AF65-F5344CB8AC3E}">
        <p14:creationId xmlns:p14="http://schemas.microsoft.com/office/powerpoint/2010/main" val="2086710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12</a:t>
            </a:fld>
            <a:endParaRPr lang="en-US"/>
          </a:p>
        </p:txBody>
      </p:sp>
    </p:spTree>
    <p:extLst>
      <p:ext uri="{BB962C8B-B14F-4D97-AF65-F5344CB8AC3E}">
        <p14:creationId xmlns:p14="http://schemas.microsoft.com/office/powerpoint/2010/main" val="275782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13</a:t>
            </a:fld>
            <a:endParaRPr lang="en-US"/>
          </a:p>
        </p:txBody>
      </p:sp>
    </p:spTree>
    <p:extLst>
      <p:ext uri="{BB962C8B-B14F-4D97-AF65-F5344CB8AC3E}">
        <p14:creationId xmlns:p14="http://schemas.microsoft.com/office/powerpoint/2010/main" val="4141987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14</a:t>
            </a:fld>
            <a:endParaRPr lang="en-US"/>
          </a:p>
        </p:txBody>
      </p:sp>
    </p:spTree>
    <p:extLst>
      <p:ext uri="{BB962C8B-B14F-4D97-AF65-F5344CB8AC3E}">
        <p14:creationId xmlns:p14="http://schemas.microsoft.com/office/powerpoint/2010/main" val="415682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15</a:t>
            </a:fld>
            <a:endParaRPr lang="en-US"/>
          </a:p>
        </p:txBody>
      </p:sp>
    </p:spTree>
    <p:extLst>
      <p:ext uri="{BB962C8B-B14F-4D97-AF65-F5344CB8AC3E}">
        <p14:creationId xmlns:p14="http://schemas.microsoft.com/office/powerpoint/2010/main" val="158113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16</a:t>
            </a:fld>
            <a:endParaRPr lang="en-US"/>
          </a:p>
        </p:txBody>
      </p:sp>
    </p:spTree>
    <p:extLst>
      <p:ext uri="{BB962C8B-B14F-4D97-AF65-F5344CB8AC3E}">
        <p14:creationId xmlns:p14="http://schemas.microsoft.com/office/powerpoint/2010/main" val="385323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17</a:t>
            </a:fld>
            <a:endParaRPr lang="en-US"/>
          </a:p>
        </p:txBody>
      </p:sp>
    </p:spTree>
    <p:extLst>
      <p:ext uri="{BB962C8B-B14F-4D97-AF65-F5344CB8AC3E}">
        <p14:creationId xmlns:p14="http://schemas.microsoft.com/office/powerpoint/2010/main" val="335098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18</a:t>
            </a:fld>
            <a:endParaRPr lang="en-US"/>
          </a:p>
        </p:txBody>
      </p:sp>
    </p:spTree>
    <p:extLst>
      <p:ext uri="{BB962C8B-B14F-4D97-AF65-F5344CB8AC3E}">
        <p14:creationId xmlns:p14="http://schemas.microsoft.com/office/powerpoint/2010/main" val="317084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19</a:t>
            </a:fld>
            <a:endParaRPr lang="en-US"/>
          </a:p>
        </p:txBody>
      </p:sp>
    </p:spTree>
    <p:extLst>
      <p:ext uri="{BB962C8B-B14F-4D97-AF65-F5344CB8AC3E}">
        <p14:creationId xmlns:p14="http://schemas.microsoft.com/office/powerpoint/2010/main" val="338720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Image Placeholder 1"/>
          <p:cNvSpPr>
            <a:spLocks noGrp="1" noRot="1" noChangeAspect="1" noTextEdit="1"/>
          </p:cNvSpPr>
          <p:nvPr>
            <p:ph type="sldImg"/>
          </p:nvPr>
        </p:nvSpPr>
        <p:spPr>
          <a:xfrm>
            <a:off x="396875" y="692150"/>
            <a:ext cx="6156325" cy="3463925"/>
          </a:xfrm>
          <a:ln/>
        </p:spPr>
      </p:sp>
      <p:sp>
        <p:nvSpPr>
          <p:cNvPr id="3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Three Minute Countdown</a:t>
            </a:r>
          </a:p>
        </p:txBody>
      </p:sp>
      <p:sp>
        <p:nvSpPr>
          <p:cNvPr id="3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1494" indent="-289036" eaLnBrk="0" hangingPunct="0">
              <a:defRPr>
                <a:solidFill>
                  <a:schemeClr val="tx1"/>
                </a:solidFill>
                <a:latin typeface="Arial" charset="0"/>
              </a:defRPr>
            </a:lvl2pPr>
            <a:lvl3pPr marL="1156145" indent="-231229" eaLnBrk="0" hangingPunct="0">
              <a:defRPr>
                <a:solidFill>
                  <a:schemeClr val="tx1"/>
                </a:solidFill>
                <a:latin typeface="Arial" charset="0"/>
              </a:defRPr>
            </a:lvl3pPr>
            <a:lvl4pPr marL="1618602" indent="-231229" eaLnBrk="0" hangingPunct="0">
              <a:defRPr>
                <a:solidFill>
                  <a:schemeClr val="tx1"/>
                </a:solidFill>
                <a:latin typeface="Arial" charset="0"/>
              </a:defRPr>
            </a:lvl4pPr>
            <a:lvl5pPr marL="2081060" indent="-231229" eaLnBrk="0" hangingPunct="0">
              <a:defRPr>
                <a:solidFill>
                  <a:schemeClr val="tx1"/>
                </a:solidFill>
                <a:latin typeface="Arial" charset="0"/>
              </a:defRPr>
            </a:lvl5pPr>
            <a:lvl6pPr marL="2543518" indent="-231229" eaLnBrk="0" fontAlgn="base" hangingPunct="0">
              <a:spcBef>
                <a:spcPct val="0"/>
              </a:spcBef>
              <a:spcAft>
                <a:spcPct val="0"/>
              </a:spcAft>
              <a:defRPr>
                <a:solidFill>
                  <a:schemeClr val="tx1"/>
                </a:solidFill>
                <a:latin typeface="Arial" charset="0"/>
              </a:defRPr>
            </a:lvl6pPr>
            <a:lvl7pPr marL="3005976" indent="-231229" eaLnBrk="0" fontAlgn="base" hangingPunct="0">
              <a:spcBef>
                <a:spcPct val="0"/>
              </a:spcBef>
              <a:spcAft>
                <a:spcPct val="0"/>
              </a:spcAft>
              <a:defRPr>
                <a:solidFill>
                  <a:schemeClr val="tx1"/>
                </a:solidFill>
                <a:latin typeface="Arial" charset="0"/>
              </a:defRPr>
            </a:lvl7pPr>
            <a:lvl8pPr marL="3468434" indent="-231229" eaLnBrk="0" fontAlgn="base" hangingPunct="0">
              <a:spcBef>
                <a:spcPct val="0"/>
              </a:spcBef>
              <a:spcAft>
                <a:spcPct val="0"/>
              </a:spcAft>
              <a:defRPr>
                <a:solidFill>
                  <a:schemeClr val="tx1"/>
                </a:solidFill>
                <a:latin typeface="Arial" charset="0"/>
              </a:defRPr>
            </a:lvl8pPr>
            <a:lvl9pPr marL="3930891" indent="-231229" eaLnBrk="0" fontAlgn="base" hangingPunct="0">
              <a:spcBef>
                <a:spcPct val="0"/>
              </a:spcBef>
              <a:spcAft>
                <a:spcPct val="0"/>
              </a:spcAft>
              <a:defRPr>
                <a:solidFill>
                  <a:schemeClr val="tx1"/>
                </a:solidFill>
                <a:latin typeface="Arial" charset="0"/>
              </a:defRPr>
            </a:lvl9pPr>
          </a:lstStyle>
          <a:p>
            <a:pPr marL="0" marR="0" lvl="0" indent="0" algn="r" defTabSz="914309" rtl="0" eaLnBrk="1" fontAlgn="auto" latinLnBrk="0" hangingPunct="1">
              <a:lnSpc>
                <a:spcPct val="100000"/>
              </a:lnSpc>
              <a:spcBef>
                <a:spcPts val="0"/>
              </a:spcBef>
              <a:spcAft>
                <a:spcPts val="0"/>
              </a:spcAft>
              <a:buClrTx/>
              <a:buSzTx/>
              <a:buFontTx/>
              <a:buNone/>
              <a:tabLst/>
              <a:defRPr/>
            </a:pPr>
            <a:fld id="{53A62415-901A-40CB-AFB8-1C415723AF36}"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09"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3487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20</a:t>
            </a:fld>
            <a:endParaRPr lang="en-US"/>
          </a:p>
        </p:txBody>
      </p:sp>
    </p:spTree>
    <p:extLst>
      <p:ext uri="{BB962C8B-B14F-4D97-AF65-F5344CB8AC3E}">
        <p14:creationId xmlns:p14="http://schemas.microsoft.com/office/powerpoint/2010/main" val="127264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21</a:t>
            </a:fld>
            <a:endParaRPr lang="en-US"/>
          </a:p>
        </p:txBody>
      </p:sp>
    </p:spTree>
    <p:extLst>
      <p:ext uri="{BB962C8B-B14F-4D97-AF65-F5344CB8AC3E}">
        <p14:creationId xmlns:p14="http://schemas.microsoft.com/office/powerpoint/2010/main" val="2743023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22</a:t>
            </a:fld>
            <a:endParaRPr lang="en-US"/>
          </a:p>
        </p:txBody>
      </p:sp>
    </p:spTree>
    <p:extLst>
      <p:ext uri="{BB962C8B-B14F-4D97-AF65-F5344CB8AC3E}">
        <p14:creationId xmlns:p14="http://schemas.microsoft.com/office/powerpoint/2010/main" val="88130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23</a:t>
            </a:fld>
            <a:endParaRPr lang="en-US"/>
          </a:p>
        </p:txBody>
      </p:sp>
    </p:spTree>
    <p:extLst>
      <p:ext uri="{BB962C8B-B14F-4D97-AF65-F5344CB8AC3E}">
        <p14:creationId xmlns:p14="http://schemas.microsoft.com/office/powerpoint/2010/main" val="1299349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24</a:t>
            </a:fld>
            <a:endParaRPr lang="en-US"/>
          </a:p>
        </p:txBody>
      </p:sp>
    </p:spTree>
    <p:extLst>
      <p:ext uri="{BB962C8B-B14F-4D97-AF65-F5344CB8AC3E}">
        <p14:creationId xmlns:p14="http://schemas.microsoft.com/office/powerpoint/2010/main" val="120242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3</a:t>
            </a:fld>
            <a:endParaRPr lang="en-US"/>
          </a:p>
        </p:txBody>
      </p:sp>
    </p:spTree>
    <p:extLst>
      <p:ext uri="{BB962C8B-B14F-4D97-AF65-F5344CB8AC3E}">
        <p14:creationId xmlns:p14="http://schemas.microsoft.com/office/powerpoint/2010/main" val="1064526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4</a:t>
            </a:fld>
            <a:endParaRPr lang="en-US"/>
          </a:p>
        </p:txBody>
      </p:sp>
    </p:spTree>
    <p:extLst>
      <p:ext uri="{BB962C8B-B14F-4D97-AF65-F5344CB8AC3E}">
        <p14:creationId xmlns:p14="http://schemas.microsoft.com/office/powerpoint/2010/main" val="272156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5</a:t>
            </a:fld>
            <a:endParaRPr lang="en-US"/>
          </a:p>
        </p:txBody>
      </p:sp>
    </p:spTree>
    <p:extLst>
      <p:ext uri="{BB962C8B-B14F-4D97-AF65-F5344CB8AC3E}">
        <p14:creationId xmlns:p14="http://schemas.microsoft.com/office/powerpoint/2010/main" val="4077668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6</a:t>
            </a:fld>
            <a:endParaRPr lang="en-US"/>
          </a:p>
        </p:txBody>
      </p:sp>
    </p:spTree>
    <p:extLst>
      <p:ext uri="{BB962C8B-B14F-4D97-AF65-F5344CB8AC3E}">
        <p14:creationId xmlns:p14="http://schemas.microsoft.com/office/powerpoint/2010/main" val="3730214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7</a:t>
            </a:fld>
            <a:endParaRPr lang="en-US"/>
          </a:p>
        </p:txBody>
      </p:sp>
    </p:spTree>
    <p:extLst>
      <p:ext uri="{BB962C8B-B14F-4D97-AF65-F5344CB8AC3E}">
        <p14:creationId xmlns:p14="http://schemas.microsoft.com/office/powerpoint/2010/main" val="359392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8</a:t>
            </a:fld>
            <a:endParaRPr lang="en-US"/>
          </a:p>
        </p:txBody>
      </p:sp>
    </p:spTree>
    <p:extLst>
      <p:ext uri="{BB962C8B-B14F-4D97-AF65-F5344CB8AC3E}">
        <p14:creationId xmlns:p14="http://schemas.microsoft.com/office/powerpoint/2010/main" val="2353666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EE514-1F75-42F4-A4EA-EE5608AA57A1}" type="slidenum">
              <a:rPr lang="en-US" smtClean="0"/>
              <a:t>9</a:t>
            </a:fld>
            <a:endParaRPr lang="en-US"/>
          </a:p>
        </p:txBody>
      </p:sp>
    </p:spTree>
    <p:extLst>
      <p:ext uri="{BB962C8B-B14F-4D97-AF65-F5344CB8AC3E}">
        <p14:creationId xmlns:p14="http://schemas.microsoft.com/office/powerpoint/2010/main" val="150529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66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With Logo">
    <p:spTree>
      <p:nvGrpSpPr>
        <p:cNvPr id="1" name=""/>
        <p:cNvGrpSpPr/>
        <p:nvPr/>
      </p:nvGrpSpPr>
      <p:grpSpPr>
        <a:xfrm>
          <a:off x="0" y="0"/>
          <a:ext cx="0" cy="0"/>
          <a:chOff x="0" y="0"/>
          <a:chExt cx="0" cy="0"/>
        </a:xfrm>
      </p:grpSpPr>
      <p:pic>
        <p:nvPicPr>
          <p:cNvPr id="2" name="Picture 1" descr="Centrallogocleanwhite - cropped.png"/>
          <p:cNvPicPr>
            <a:picLocks noChangeAspect="1"/>
          </p:cNvPicPr>
          <p:nvPr userDrawn="1"/>
        </p:nvPicPr>
        <p:blipFill>
          <a:blip r:embed="rId2" cstate="print"/>
          <a:stretch>
            <a:fillRect/>
          </a:stretch>
        </p:blipFill>
        <p:spPr>
          <a:xfrm>
            <a:off x="9347200" y="6231948"/>
            <a:ext cx="2844800" cy="626059"/>
          </a:xfrm>
          <a:prstGeom prst="rect">
            <a:avLst/>
          </a:prstGeom>
        </p:spPr>
      </p:pic>
    </p:spTree>
    <p:extLst>
      <p:ext uri="{BB962C8B-B14F-4D97-AF65-F5344CB8AC3E}">
        <p14:creationId xmlns:p14="http://schemas.microsoft.com/office/powerpoint/2010/main" val="3977913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Sunday, November 1, 2020</a:t>
            </a:fld>
            <a:endParaRPr lang="en-US" dirty="0"/>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a:xfrm rot="5400000">
            <a:off x="-1828801" y="1912217"/>
            <a:ext cx="4114800" cy="457200"/>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dirty="0"/>
          </a:p>
        </p:txBody>
      </p:sp>
    </p:spTree>
    <p:extLst>
      <p:ext uri="{BB962C8B-B14F-4D97-AF65-F5344CB8AC3E}">
        <p14:creationId xmlns:p14="http://schemas.microsoft.com/office/powerpoint/2010/main" val="238111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71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54" algn="ctr" rtl="0" fontAlgn="base">
        <a:spcBef>
          <a:spcPct val="0"/>
        </a:spcBef>
        <a:spcAft>
          <a:spcPct val="0"/>
        </a:spcAft>
        <a:defRPr sz="4400">
          <a:solidFill>
            <a:schemeClr val="tx2"/>
          </a:solidFill>
          <a:latin typeface="Times New Roman" pitchFamily="18" charset="0"/>
        </a:defRPr>
      </a:lvl6pPr>
      <a:lvl7pPr marL="914309" algn="ctr" rtl="0" fontAlgn="base">
        <a:spcBef>
          <a:spcPct val="0"/>
        </a:spcBef>
        <a:spcAft>
          <a:spcPct val="0"/>
        </a:spcAft>
        <a:defRPr sz="4400">
          <a:solidFill>
            <a:schemeClr val="tx2"/>
          </a:solidFill>
          <a:latin typeface="Times New Roman" pitchFamily="18" charset="0"/>
        </a:defRPr>
      </a:lvl7pPr>
      <a:lvl8pPr marL="1371463" algn="ctr" rtl="0" fontAlgn="base">
        <a:spcBef>
          <a:spcPct val="0"/>
        </a:spcBef>
        <a:spcAft>
          <a:spcPct val="0"/>
        </a:spcAft>
        <a:defRPr sz="4400">
          <a:solidFill>
            <a:schemeClr val="tx2"/>
          </a:solidFill>
          <a:latin typeface="Times New Roman" pitchFamily="18" charset="0"/>
        </a:defRPr>
      </a:lvl8pPr>
      <a:lvl9pPr marL="1828618" algn="ctr" rtl="0" fontAlgn="base">
        <a:spcBef>
          <a:spcPct val="0"/>
        </a:spcBef>
        <a:spcAft>
          <a:spcPct val="0"/>
        </a:spcAft>
        <a:defRPr sz="4400">
          <a:solidFill>
            <a:schemeClr val="tx2"/>
          </a:solidFill>
          <a:latin typeface="Times New Roman" pitchFamily="18"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2" algn="l" rtl="0" eaLnBrk="0" fontAlgn="base" hangingPunct="0">
        <a:spcBef>
          <a:spcPct val="20000"/>
        </a:spcBef>
        <a:spcAft>
          <a:spcPct val="0"/>
        </a:spcAft>
        <a:buChar char="–"/>
        <a:defRPr sz="2800">
          <a:solidFill>
            <a:schemeClr val="tx1"/>
          </a:solidFill>
          <a:latin typeface="+mn-lt"/>
        </a:defRPr>
      </a:lvl2pPr>
      <a:lvl3pPr marL="1142886" indent="-228577" algn="l" rtl="0" eaLnBrk="0" fontAlgn="base" hangingPunct="0">
        <a:spcBef>
          <a:spcPct val="20000"/>
        </a:spcBef>
        <a:spcAft>
          <a:spcPct val="0"/>
        </a:spcAft>
        <a:buChar char="•"/>
        <a:defRPr sz="2400">
          <a:solidFill>
            <a:schemeClr val="tx1"/>
          </a:solidFill>
          <a:latin typeface="+mn-lt"/>
        </a:defRPr>
      </a:lvl3pPr>
      <a:lvl4pPr marL="1600040" indent="-228577" algn="l" rtl="0" eaLnBrk="0" fontAlgn="base" hangingPunct="0">
        <a:spcBef>
          <a:spcPct val="20000"/>
        </a:spcBef>
        <a:spcAft>
          <a:spcPct val="0"/>
        </a:spcAft>
        <a:buChar char="–"/>
        <a:defRPr sz="2000">
          <a:solidFill>
            <a:schemeClr val="tx1"/>
          </a:solidFill>
          <a:latin typeface="+mn-lt"/>
        </a:defRPr>
      </a:lvl4pPr>
      <a:lvl5pPr marL="2057194" indent="-228577" algn="l" rtl="0" eaLnBrk="0" fontAlgn="base" hangingPunct="0">
        <a:spcBef>
          <a:spcPct val="20000"/>
        </a:spcBef>
        <a:spcAft>
          <a:spcPct val="0"/>
        </a:spcAft>
        <a:buChar char="»"/>
        <a:defRPr sz="2000">
          <a:solidFill>
            <a:schemeClr val="tx1"/>
          </a:solidFill>
          <a:latin typeface="+mn-lt"/>
        </a:defRPr>
      </a:lvl5pPr>
      <a:lvl6pPr marL="2514348" indent="-228577" algn="l" rtl="0" fontAlgn="base">
        <a:spcBef>
          <a:spcPct val="20000"/>
        </a:spcBef>
        <a:spcAft>
          <a:spcPct val="0"/>
        </a:spcAft>
        <a:buChar char="»"/>
        <a:defRPr sz="2000">
          <a:solidFill>
            <a:schemeClr val="tx1"/>
          </a:solidFill>
          <a:latin typeface="+mn-lt"/>
        </a:defRPr>
      </a:lvl6pPr>
      <a:lvl7pPr marL="2971502" indent="-228577" algn="l" rtl="0" fontAlgn="base">
        <a:spcBef>
          <a:spcPct val="20000"/>
        </a:spcBef>
        <a:spcAft>
          <a:spcPct val="0"/>
        </a:spcAft>
        <a:buChar char="»"/>
        <a:defRPr sz="2000">
          <a:solidFill>
            <a:schemeClr val="tx1"/>
          </a:solidFill>
          <a:latin typeface="+mn-lt"/>
        </a:defRPr>
      </a:lvl7pPr>
      <a:lvl8pPr marL="3428657" indent="-228577" algn="l" rtl="0" fontAlgn="base">
        <a:spcBef>
          <a:spcPct val="20000"/>
        </a:spcBef>
        <a:spcAft>
          <a:spcPct val="0"/>
        </a:spcAft>
        <a:buChar char="»"/>
        <a:defRPr sz="2000">
          <a:solidFill>
            <a:schemeClr val="tx1"/>
          </a:solidFill>
          <a:latin typeface="+mn-lt"/>
        </a:defRPr>
      </a:lvl8pPr>
      <a:lvl9pPr marL="3885812" indent="-22857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jpeg"/><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gym1-2018\users\Public\Documents\Assembly\ActiveYear\3-minute_timer.wmv" TargetMode="External"/><Relationship Id="rId1" Type="http://schemas.microsoft.com/office/2007/relationships/media" Target="file:///\\gym1-2018\users\Public\Documents\Assembly\ActiveYear\3-minute_timer.wmv"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jpeg"/><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2371843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2762" y="498693"/>
            <a:ext cx="11370938" cy="5632311"/>
          </a:xfrm>
          <a:prstGeom prst="rect">
            <a:avLst/>
          </a:prstGeom>
          <a:noFill/>
        </p:spPr>
        <p:txBody>
          <a:bodyPr wrap="square" rtlCol="0">
            <a:spAutoFit/>
          </a:bodyPr>
          <a:lstStyle/>
          <a:p>
            <a:r>
              <a:rPr lang="en-US" sz="3600" dirty="0">
                <a:solidFill>
                  <a:schemeClr val="bg1"/>
                </a:solidFill>
                <a:effectLst>
                  <a:glow rad="127000">
                    <a:schemeClr val="tx1"/>
                  </a:glow>
                </a:effectLst>
                <a:latin typeface="Arial Black" panose="020B0A04020102020204" pitchFamily="34" charset="0"/>
              </a:rPr>
              <a:t>But you, Israel, my servant, Jacob, whom I have chosen, the offspring of Abraham, my friend; you whom I took from the ends of the earth, and called from its farthest corners, saying to you, “You are my servant, I have chosen you and not cast you off”; fear not, for I am with you; be not dismayed, for I am your God; I will strengthen you, I will help you, I will uphold you with my righteous right hand. 				-- Isaiah 41:8-10</a:t>
            </a:r>
          </a:p>
        </p:txBody>
      </p:sp>
    </p:spTree>
    <p:extLst>
      <p:ext uri="{BB962C8B-B14F-4D97-AF65-F5344CB8AC3E}">
        <p14:creationId xmlns:p14="http://schemas.microsoft.com/office/powerpoint/2010/main" val="3020802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5600"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4" name="TextBox 3"/>
          <p:cNvSpPr txBox="1"/>
          <p:nvPr/>
        </p:nvSpPr>
        <p:spPr>
          <a:xfrm>
            <a:off x="0" y="3022059"/>
            <a:ext cx="1144597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Presence :</a:t>
            </a:r>
          </a:p>
          <a:p>
            <a:pPr algn="ctr"/>
            <a:r>
              <a:rPr lang="en-US" sz="6600" dirty="0">
                <a:solidFill>
                  <a:schemeClr val="bg1"/>
                </a:solidFill>
                <a:effectLst>
                  <a:glow rad="127000">
                    <a:schemeClr val="tx1"/>
                  </a:glow>
                </a:effectLst>
                <a:latin typeface="Arial Black" panose="020B0A04020102020204" pitchFamily="34" charset="0"/>
              </a:rPr>
              <a:t> “For I am with you.”</a:t>
            </a:r>
          </a:p>
        </p:txBody>
      </p:sp>
    </p:spTree>
    <p:extLst>
      <p:ext uri="{BB962C8B-B14F-4D97-AF65-F5344CB8AC3E}">
        <p14:creationId xmlns:p14="http://schemas.microsoft.com/office/powerpoint/2010/main" val="3290518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662" y="1507200"/>
            <a:ext cx="10509160" cy="3477875"/>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Even though I walk through the valley of the shadow of death, I will fear no evil, for you are with me; your rod and your staff, they comfort me 		 -- Psalm 23:4</a:t>
            </a:r>
          </a:p>
        </p:txBody>
      </p:sp>
    </p:spTree>
    <p:extLst>
      <p:ext uri="{BB962C8B-B14F-4D97-AF65-F5344CB8AC3E}">
        <p14:creationId xmlns:p14="http://schemas.microsoft.com/office/powerpoint/2010/main" val="4064260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2662" y="1554301"/>
            <a:ext cx="10509160" cy="4154984"/>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Have I not commanded you? Be strong and courageous. Do not be frightened, and do not be dismayed, for the </a:t>
            </a:r>
            <a:r>
              <a:rPr lang="en-US" sz="4400" cap="small" dirty="0">
                <a:solidFill>
                  <a:schemeClr val="bg1"/>
                </a:solidFill>
                <a:effectLst>
                  <a:glow rad="127000">
                    <a:schemeClr val="tx1"/>
                  </a:glow>
                </a:effectLst>
                <a:latin typeface="Arial Black" panose="020B0A04020102020204" pitchFamily="34" charset="0"/>
              </a:rPr>
              <a:t>Lord</a:t>
            </a:r>
            <a:r>
              <a:rPr lang="en-US" sz="4400" dirty="0">
                <a:solidFill>
                  <a:schemeClr val="bg1"/>
                </a:solidFill>
                <a:effectLst>
                  <a:glow rad="127000">
                    <a:schemeClr val="tx1"/>
                  </a:glow>
                </a:effectLst>
                <a:latin typeface="Arial Black" panose="020B0A04020102020204" pitchFamily="34" charset="0"/>
              </a:rPr>
              <a:t> your God is with you wherever you go.”							      -- Joshua 1:9</a:t>
            </a:r>
          </a:p>
        </p:txBody>
      </p:sp>
    </p:spTree>
    <p:extLst>
      <p:ext uri="{BB962C8B-B14F-4D97-AF65-F5344CB8AC3E}">
        <p14:creationId xmlns:p14="http://schemas.microsoft.com/office/powerpoint/2010/main" val="4247426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698"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5" name="TextBox 4"/>
          <p:cNvSpPr txBox="1"/>
          <p:nvPr/>
        </p:nvSpPr>
        <p:spPr>
          <a:xfrm>
            <a:off x="416698" y="2956855"/>
            <a:ext cx="111022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Prominence : </a:t>
            </a:r>
          </a:p>
          <a:p>
            <a:pPr algn="ctr"/>
            <a:r>
              <a:rPr lang="en-US" sz="6600" dirty="0">
                <a:solidFill>
                  <a:schemeClr val="bg1"/>
                </a:solidFill>
                <a:effectLst>
                  <a:glow rad="127000">
                    <a:schemeClr val="tx1"/>
                  </a:glow>
                </a:effectLst>
                <a:latin typeface="Arial Black" panose="020B0A04020102020204" pitchFamily="34" charset="0"/>
              </a:rPr>
              <a:t>“I am your God.”</a:t>
            </a:r>
          </a:p>
        </p:txBody>
      </p:sp>
    </p:spTree>
    <p:extLst>
      <p:ext uri="{BB962C8B-B14F-4D97-AF65-F5344CB8AC3E}">
        <p14:creationId xmlns:p14="http://schemas.microsoft.com/office/powerpoint/2010/main" val="315200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5300" y="1683972"/>
            <a:ext cx="11403546" cy="3046988"/>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But the </a:t>
            </a:r>
            <a:r>
              <a:rPr lang="en-US" sz="4800" cap="small" dirty="0">
                <a:solidFill>
                  <a:schemeClr val="bg1"/>
                </a:solidFill>
                <a:effectLst>
                  <a:glow rad="127000">
                    <a:schemeClr val="tx1"/>
                  </a:glow>
                </a:effectLst>
                <a:latin typeface="Arial Black" panose="020B0A04020102020204" pitchFamily="34" charset="0"/>
              </a:rPr>
              <a:t>Lord</a:t>
            </a:r>
            <a:r>
              <a:rPr lang="en-US" sz="4800" dirty="0">
                <a:solidFill>
                  <a:schemeClr val="bg1"/>
                </a:solidFill>
                <a:effectLst>
                  <a:glow rad="127000">
                    <a:schemeClr val="tx1"/>
                  </a:glow>
                </a:effectLst>
                <a:latin typeface="Arial Black" panose="020B0A04020102020204" pitchFamily="34" charset="0"/>
              </a:rPr>
              <a:t> is in his holy temple; let all the earth keep silence before him.”											-- Habakkuk 2:20</a:t>
            </a:r>
          </a:p>
        </p:txBody>
      </p:sp>
    </p:spTree>
    <p:extLst>
      <p:ext uri="{BB962C8B-B14F-4D97-AF65-F5344CB8AC3E}">
        <p14:creationId xmlns:p14="http://schemas.microsoft.com/office/powerpoint/2010/main" val="6300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776"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6" name="TextBox 5"/>
          <p:cNvSpPr txBox="1"/>
          <p:nvPr/>
        </p:nvSpPr>
        <p:spPr>
          <a:xfrm>
            <a:off x="154620" y="2916363"/>
            <a:ext cx="118007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Power : </a:t>
            </a:r>
          </a:p>
          <a:p>
            <a:pPr algn="ctr"/>
            <a:r>
              <a:rPr lang="en-US" sz="6600" dirty="0">
                <a:solidFill>
                  <a:schemeClr val="bg1"/>
                </a:solidFill>
                <a:effectLst>
                  <a:glow rad="127000">
                    <a:schemeClr val="tx1"/>
                  </a:glow>
                </a:effectLst>
                <a:latin typeface="Arial Black" panose="020B0A04020102020204" pitchFamily="34" charset="0"/>
              </a:rPr>
              <a:t>“I will strengthen you.”</a:t>
            </a:r>
          </a:p>
        </p:txBody>
      </p:sp>
    </p:spTree>
    <p:extLst>
      <p:ext uri="{BB962C8B-B14F-4D97-AF65-F5344CB8AC3E}">
        <p14:creationId xmlns:p14="http://schemas.microsoft.com/office/powerpoint/2010/main" val="83056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199100"/>
            <a:ext cx="10509160" cy="1384995"/>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Little children, you are from God and have overcome them, for he who is in you is greater than he who is in the world.			 			-- 1 John 4:4</a:t>
            </a:r>
          </a:p>
        </p:txBody>
      </p:sp>
      <p:sp>
        <p:nvSpPr>
          <p:cNvPr id="4" name="TextBox 3"/>
          <p:cNvSpPr txBox="1"/>
          <p:nvPr/>
        </p:nvSpPr>
        <p:spPr>
          <a:xfrm>
            <a:off x="681362" y="1981810"/>
            <a:ext cx="10901038" cy="2246769"/>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and what is the immeasurable greatness of his power toward us who believe, according to the working of his great might that he worked in Christ when he raised him from the dead and seated him at his right hand in the heavenly place			-- Ephesians 1:19,20</a:t>
            </a:r>
          </a:p>
        </p:txBody>
      </p:sp>
      <p:sp>
        <p:nvSpPr>
          <p:cNvPr id="5" name="TextBox 4"/>
          <p:cNvSpPr txBox="1"/>
          <p:nvPr/>
        </p:nvSpPr>
        <p:spPr>
          <a:xfrm>
            <a:off x="681362" y="4905694"/>
            <a:ext cx="10901038" cy="1384995"/>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that according to the riches of his glory he may grant you to be strengthened with power through his Spirit in your inner being.			-- Ephesians 3:16</a:t>
            </a:r>
          </a:p>
        </p:txBody>
      </p:sp>
    </p:spTree>
    <p:extLst>
      <p:ext uri="{BB962C8B-B14F-4D97-AF65-F5344CB8AC3E}">
        <p14:creationId xmlns:p14="http://schemas.microsoft.com/office/powerpoint/2010/main" val="1592199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222" y="8838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7" name="TextBox 6"/>
          <p:cNvSpPr txBox="1"/>
          <p:nvPr/>
        </p:nvSpPr>
        <p:spPr>
          <a:xfrm>
            <a:off x="605322" y="2897301"/>
            <a:ext cx="10748478"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Provision : </a:t>
            </a:r>
          </a:p>
          <a:p>
            <a:pPr algn="ctr"/>
            <a:r>
              <a:rPr lang="en-US" sz="6600" dirty="0">
                <a:solidFill>
                  <a:schemeClr val="bg1"/>
                </a:solidFill>
                <a:effectLst>
                  <a:glow rad="127000">
                    <a:schemeClr val="tx1"/>
                  </a:glow>
                </a:effectLst>
                <a:latin typeface="Arial Black" panose="020B0A04020102020204" pitchFamily="34" charset="0"/>
              </a:rPr>
              <a:t>“I will help you.”</a:t>
            </a:r>
          </a:p>
        </p:txBody>
      </p:sp>
    </p:spTree>
    <p:extLst>
      <p:ext uri="{BB962C8B-B14F-4D97-AF65-F5344CB8AC3E}">
        <p14:creationId xmlns:p14="http://schemas.microsoft.com/office/powerpoint/2010/main" val="335701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0862" y="749910"/>
            <a:ext cx="11231238" cy="1446550"/>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“Give us this day our daily bread”							-- Matthew 6:11</a:t>
            </a:r>
          </a:p>
        </p:txBody>
      </p:sp>
      <p:sp>
        <p:nvSpPr>
          <p:cNvPr id="5" name="TextBox 4"/>
          <p:cNvSpPr txBox="1"/>
          <p:nvPr/>
        </p:nvSpPr>
        <p:spPr>
          <a:xfrm>
            <a:off x="490862" y="3342025"/>
            <a:ext cx="11231238" cy="2800767"/>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Jesus said to them, “I am the bread of life; whoever comes to me shall not hunger, and whoever believes in me shall never thirst”	-- John 6:35</a:t>
            </a:r>
          </a:p>
        </p:txBody>
      </p:sp>
    </p:spTree>
    <p:extLst>
      <p:ext uri="{BB962C8B-B14F-4D97-AF65-F5344CB8AC3E}">
        <p14:creationId xmlns:p14="http://schemas.microsoft.com/office/powerpoint/2010/main" val="16396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3E7700-85AA-49E4-9F01-AE5E4D3D8A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7100" y="0"/>
            <a:ext cx="5257800" cy="2277496"/>
          </a:xfrm>
          <a:prstGeom prst="rect">
            <a:avLst/>
          </a:prstGeom>
        </p:spPr>
      </p:pic>
      <p:sp>
        <p:nvSpPr>
          <p:cNvPr id="2" name="Rectangle 1">
            <a:extLst>
              <a:ext uri="{FF2B5EF4-FFF2-40B4-BE49-F238E27FC236}">
                <a16:creationId xmlns:a16="http://schemas.microsoft.com/office/drawing/2014/main" id="{FDFAE59F-A25D-4586-AE05-98A715748230}"/>
              </a:ext>
            </a:extLst>
          </p:cNvPr>
          <p:cNvSpPr/>
          <p:nvPr/>
        </p:nvSpPr>
        <p:spPr>
          <a:xfrm>
            <a:off x="457200" y="6050525"/>
            <a:ext cx="2332177" cy="369332"/>
          </a:xfrm>
          <a:prstGeom prst="rect">
            <a:avLst/>
          </a:prstGeom>
        </p:spPr>
        <p:txBody>
          <a:bodyPr wrap="none">
            <a:spAutoFit/>
          </a:bodyPr>
          <a:lstStyle/>
          <a:p>
            <a:pPr marL="0" marR="0" lvl="0" indent="0" algn="l" defTabSz="914309"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a:ea typeface="+mn-ea"/>
                <a:cs typeface="+mn-cs"/>
              </a:rPr>
              <a:t>Sermon – Allen Wright</a:t>
            </a:r>
          </a:p>
        </p:txBody>
      </p:sp>
      <p:pic>
        <p:nvPicPr>
          <p:cNvPr id="5" name="3-minute_timer.wmv">
            <a:hlinkClick r:id="" action="ppaction://media"/>
            <a:extLst>
              <a:ext uri="{FF2B5EF4-FFF2-40B4-BE49-F238E27FC236}">
                <a16:creationId xmlns:a16="http://schemas.microsoft.com/office/drawing/2014/main" id="{FEC37824-1E4B-4350-A209-7E08567EBA5D}"/>
              </a:ext>
            </a:extLst>
          </p:cNvPr>
          <p:cNvPicPr>
            <a:picLocks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3600450" y="3297252"/>
            <a:ext cx="4991100" cy="2798748"/>
          </a:xfrm>
          <a:prstGeom prst="rect">
            <a:avLst/>
          </a:prstGeom>
          <a:ln>
            <a:noFill/>
            <a:prstDash val="solid"/>
          </a:ln>
          <a:extLst>
            <a:ext uri="{91240B29-F687-4F45-9708-019B960494DF}">
              <a14:hiddenLine xmlns:a14="http://schemas.microsoft.com/office/drawing/2010/main">
                <a:solidFill>
                  <a:schemeClr val="tx1"/>
                </a:solidFill>
                <a:prstDash val="solid"/>
              </a14:hiddenLine>
            </a:ext>
          </a:extLst>
        </p:spPr>
      </p:pic>
      <p:sp>
        <p:nvSpPr>
          <p:cNvPr id="6" name="Rectangle 3">
            <a:extLst>
              <a:ext uri="{FF2B5EF4-FFF2-40B4-BE49-F238E27FC236}">
                <a16:creationId xmlns:a16="http://schemas.microsoft.com/office/drawing/2014/main" id="{C77B7967-D75D-4B72-BAED-1BB78C9227B0}"/>
              </a:ext>
            </a:extLst>
          </p:cNvPr>
          <p:cNvSpPr>
            <a:spLocks noChangeArrowheads="1"/>
          </p:cNvSpPr>
          <p:nvPr/>
        </p:nvSpPr>
        <p:spPr bwMode="auto">
          <a:xfrm>
            <a:off x="2362200" y="2590800"/>
            <a:ext cx="7467600" cy="990600"/>
          </a:xfrm>
          <a:prstGeom prst="rect">
            <a:avLst/>
          </a:prstGeom>
          <a:noFill/>
          <a:ln>
            <a:noFill/>
          </a:ln>
          <a:effectLst>
            <a:outerShdw dist="35921" dir="2700000" algn="ctr" rotWithShape="0">
              <a:srgbClr val="2C2C84"/>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FFFFFF"/>
                </a:solidFill>
                <a:effectLst>
                  <a:outerShdw blurRad="50800" dist="50800" dir="5400000" algn="ctr" rotWithShape="0">
                    <a:srgbClr val="000000"/>
                  </a:outerShdw>
                </a:effectLst>
                <a:uLnTx/>
                <a:uFillTx/>
                <a:latin typeface="Arial Narrow" panose="020B0606020202030204" pitchFamily="34" charset="0"/>
                <a:ea typeface="+mn-ea"/>
                <a:cs typeface="+mn-cs"/>
                <a:sym typeface="Wingdings" pitchFamily="2" charset="2"/>
              </a:rPr>
              <a:t>Class Will Begin In</a:t>
            </a:r>
            <a:endParaRPr kumimoji="0" lang="en-US" altLang="en-US" sz="6000" b="1" i="0" u="none" strike="noStrike" kern="1200" cap="none" spc="0" normalizeH="0" baseline="0" noProof="0" dirty="0">
              <a:ln>
                <a:noFill/>
              </a:ln>
              <a:solidFill>
                <a:srgbClr val="FFFFFF"/>
              </a:solidFill>
              <a:effectLst>
                <a:outerShdw blurRad="50800" dist="50800" dir="5400000" algn="ctr" rotWithShape="0">
                  <a:srgbClr val="000000"/>
                </a:outerShdw>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51776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1044" y="706072"/>
            <a:ext cx="11403546" cy="1692771"/>
          </a:xfrm>
          <a:prstGeom prst="rect">
            <a:avLst/>
          </a:prstGeom>
          <a:noFill/>
        </p:spPr>
        <p:txBody>
          <a:bodyPr wrap="square" rtlCol="0">
            <a:spAutoFit/>
          </a:bodyPr>
          <a:lstStyle/>
          <a:p>
            <a:r>
              <a:rPr lang="en-US" sz="8000" dirty="0">
                <a:solidFill>
                  <a:schemeClr val="bg1"/>
                </a:solidFill>
                <a:effectLst>
                  <a:glow rad="127000">
                    <a:schemeClr val="tx1"/>
                  </a:glow>
                </a:effectLst>
                <a:latin typeface="Arial Black" panose="020B0A04020102020204" pitchFamily="34" charset="0"/>
              </a:rPr>
              <a:t>Fear Not . . .	</a:t>
            </a:r>
            <a:r>
              <a:rPr lang="en-US" sz="6000" dirty="0">
                <a:solidFill>
                  <a:schemeClr val="bg1"/>
                </a:solidFill>
                <a:effectLst>
                  <a:glow rad="127000">
                    <a:schemeClr val="tx1"/>
                  </a:glow>
                </a:effectLst>
                <a:latin typeface="Arial Black" panose="020B0A04020102020204" pitchFamily="34" charset="0"/>
              </a:rPr>
              <a:t>	</a:t>
            </a:r>
            <a:r>
              <a:rPr lang="en-US" sz="2400" dirty="0">
                <a:solidFill>
                  <a:schemeClr val="bg1"/>
                </a:solidFill>
                <a:effectLst>
                  <a:glow rad="127000">
                    <a:schemeClr val="tx1"/>
                  </a:glow>
                </a:effectLst>
                <a:latin typeface="Arial Black" panose="020B0A04020102020204" pitchFamily="34" charset="0"/>
              </a:rPr>
              <a:t>				</a:t>
            </a:r>
          </a:p>
        </p:txBody>
      </p:sp>
      <p:sp>
        <p:nvSpPr>
          <p:cNvPr id="8" name="TextBox 7"/>
          <p:cNvSpPr txBox="1"/>
          <p:nvPr/>
        </p:nvSpPr>
        <p:spPr>
          <a:xfrm>
            <a:off x="123888" y="2899821"/>
            <a:ext cx="11800702" cy="2123658"/>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Protection : </a:t>
            </a:r>
          </a:p>
          <a:p>
            <a:pPr algn="ctr"/>
            <a:r>
              <a:rPr lang="en-US" sz="6600" dirty="0">
                <a:solidFill>
                  <a:schemeClr val="bg1"/>
                </a:solidFill>
                <a:effectLst>
                  <a:glow rad="127000">
                    <a:schemeClr val="tx1"/>
                  </a:glow>
                </a:effectLst>
                <a:latin typeface="Arial Black" panose="020B0A04020102020204" pitchFamily="34" charset="0"/>
              </a:rPr>
              <a:t>“I will uphold you.”</a:t>
            </a:r>
          </a:p>
        </p:txBody>
      </p:sp>
    </p:spTree>
    <p:extLst>
      <p:ext uri="{BB962C8B-B14F-4D97-AF65-F5344CB8AC3E}">
        <p14:creationId xmlns:p14="http://schemas.microsoft.com/office/powerpoint/2010/main" val="49708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2962" y="1189700"/>
            <a:ext cx="10509160" cy="4524315"/>
          </a:xfrm>
          <a:prstGeom prst="rect">
            <a:avLst/>
          </a:prstGeom>
          <a:noFill/>
        </p:spPr>
        <p:txBody>
          <a:bodyPr wrap="square" rtlCol="0">
            <a:spAutoFit/>
          </a:bodyPr>
          <a:lstStyle/>
          <a:p>
            <a:r>
              <a:rPr lang="en-US" sz="3200" dirty="0">
                <a:solidFill>
                  <a:schemeClr val="bg1"/>
                </a:solidFill>
                <a:effectLst>
                  <a:glow rad="127000">
                    <a:schemeClr val="tx1"/>
                  </a:glow>
                </a:effectLst>
                <a:latin typeface="Arial Black" panose="020B0A04020102020204" pitchFamily="34" charset="0"/>
              </a:rPr>
              <a:t>At that time the disciples came to Jesus, saying, “Who is the greatest in the kingdom of heaven?” And calling to him a child, he put him in the midst of them</a:t>
            </a:r>
            <a:r>
              <a:rPr lang="en-US" sz="3200" b="1" baseline="30000" dirty="0">
                <a:solidFill>
                  <a:schemeClr val="bg1"/>
                </a:solidFill>
                <a:effectLst>
                  <a:glow rad="127000">
                    <a:schemeClr val="tx1"/>
                  </a:glow>
                </a:effectLst>
                <a:latin typeface="Arial Black" panose="020B0A04020102020204" pitchFamily="34" charset="0"/>
              </a:rPr>
              <a:t> </a:t>
            </a:r>
            <a:r>
              <a:rPr lang="en-US" sz="3200" dirty="0">
                <a:solidFill>
                  <a:schemeClr val="bg1"/>
                </a:solidFill>
                <a:effectLst>
                  <a:glow rad="127000">
                    <a:schemeClr val="tx1"/>
                  </a:glow>
                </a:effectLst>
                <a:latin typeface="Arial Black" panose="020B0A04020102020204" pitchFamily="34" charset="0"/>
              </a:rPr>
              <a:t>and said, “Truly, I say to you, unless you turn and become like children, you will never enter the kingdom of heaven. Whoever humbles himself like this child is the greatest in the kingdom of heaven						-- Matthew 18:1-4</a:t>
            </a:r>
          </a:p>
        </p:txBody>
      </p:sp>
    </p:spTree>
    <p:extLst>
      <p:ext uri="{BB962C8B-B14F-4D97-AF65-F5344CB8AC3E}">
        <p14:creationId xmlns:p14="http://schemas.microsoft.com/office/powerpoint/2010/main" val="165177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062" y="1888200"/>
            <a:ext cx="11205838" cy="3046988"/>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“Sovereign Lord, who made the heaven and the earth and the sea and everything in them,									-- Acts 4:24</a:t>
            </a:r>
          </a:p>
        </p:txBody>
      </p:sp>
    </p:spTree>
    <p:extLst>
      <p:ext uri="{BB962C8B-B14F-4D97-AF65-F5344CB8AC3E}">
        <p14:creationId xmlns:p14="http://schemas.microsoft.com/office/powerpoint/2010/main" val="5816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529300"/>
            <a:ext cx="11205838" cy="5509200"/>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And now, Lord, look upon their threats and grant to your servants to continue to speak your word with all boldness, while you stretch out your hand to heal, and signs and wonders are performed through the name of your holy servant Jesus,					-- Acts 4:29,30</a:t>
            </a:r>
          </a:p>
        </p:txBody>
      </p:sp>
    </p:spTree>
    <p:extLst>
      <p:ext uri="{BB962C8B-B14F-4D97-AF65-F5344CB8AC3E}">
        <p14:creationId xmlns:p14="http://schemas.microsoft.com/office/powerpoint/2010/main" val="398945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562" y="1138900"/>
            <a:ext cx="11205838" cy="4154984"/>
          </a:xfrm>
          <a:prstGeom prst="rect">
            <a:avLst/>
          </a:prstGeom>
          <a:noFill/>
        </p:spPr>
        <p:txBody>
          <a:bodyPr wrap="square" rtlCol="0">
            <a:spAutoFit/>
          </a:bodyPr>
          <a:lstStyle/>
          <a:p>
            <a:pPr algn="ctr"/>
            <a:r>
              <a:rPr lang="en-US" sz="6600" dirty="0">
                <a:solidFill>
                  <a:schemeClr val="bg1"/>
                </a:solidFill>
                <a:effectLst>
                  <a:glow rad="127000">
                    <a:schemeClr val="tx1"/>
                  </a:glow>
                </a:effectLst>
                <a:latin typeface="Arial Black" panose="020B0A04020102020204" pitchFamily="34" charset="0"/>
              </a:rPr>
              <a:t>“May the Sovereign Lord Fill You with Boldness As You Face Your Fears”</a:t>
            </a:r>
          </a:p>
        </p:txBody>
      </p:sp>
    </p:spTree>
    <p:extLst>
      <p:ext uri="{BB962C8B-B14F-4D97-AF65-F5344CB8AC3E}">
        <p14:creationId xmlns:p14="http://schemas.microsoft.com/office/powerpoint/2010/main" val="2257182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3"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1">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3" cstate="print">
              <a:extLst>
                <a:ext uri="{BEBA8EAE-BF5A-486C-A8C5-ECC9F3942E4B}">
                  <a14:imgProps xmlns:a14="http://schemas.microsoft.com/office/drawing/2010/main">
                    <a14:imgLayer r:embed="rId14">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0041" y="2208355"/>
            <a:ext cx="9844390" cy="2800767"/>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 Live What You Believe</a:t>
            </a:r>
          </a:p>
        </p:txBody>
      </p:sp>
    </p:spTree>
    <p:extLst>
      <p:ext uri="{BB962C8B-B14F-4D97-AF65-F5344CB8AC3E}">
        <p14:creationId xmlns:p14="http://schemas.microsoft.com/office/powerpoint/2010/main" val="65553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4293" y="174388"/>
            <a:ext cx="10509160" cy="6247864"/>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Courage is not the absence of Fear but the confronting of Fear with Faith</a:t>
            </a:r>
          </a:p>
        </p:txBody>
      </p:sp>
    </p:spTree>
    <p:extLst>
      <p:ext uri="{BB962C8B-B14F-4D97-AF65-F5344CB8AC3E}">
        <p14:creationId xmlns:p14="http://schemas.microsoft.com/office/powerpoint/2010/main" val="242100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62" y="395416"/>
            <a:ext cx="10509160" cy="6001643"/>
          </a:xfrm>
          <a:prstGeom prst="rect">
            <a:avLst/>
          </a:prstGeom>
          <a:noFill/>
        </p:spPr>
        <p:txBody>
          <a:bodyPr wrap="square" rtlCol="0">
            <a:spAutoFit/>
          </a:bodyPr>
          <a:lstStyle/>
          <a:p>
            <a:r>
              <a:rPr lang="en-US" sz="3200" dirty="0">
                <a:solidFill>
                  <a:schemeClr val="bg1"/>
                </a:solidFill>
                <a:effectLst>
                  <a:glow rad="127000">
                    <a:schemeClr val="tx1"/>
                  </a:glow>
                </a:effectLst>
                <a:latin typeface="Arial Black" panose="020B0A04020102020204" pitchFamily="34" charset="0"/>
              </a:rPr>
              <a:t>Then David said to the Philistine, “You come to me with a sword and with a spear and with a javelin, but I come to you in the name of the </a:t>
            </a:r>
            <a:r>
              <a:rPr lang="en-US" sz="3200" cap="small" dirty="0">
                <a:solidFill>
                  <a:schemeClr val="bg1"/>
                </a:solidFill>
                <a:effectLst>
                  <a:glow rad="127000">
                    <a:schemeClr val="tx1"/>
                  </a:glow>
                </a:effectLst>
                <a:latin typeface="Arial Black" panose="020B0A04020102020204" pitchFamily="34" charset="0"/>
              </a:rPr>
              <a:t>Lord</a:t>
            </a:r>
            <a:r>
              <a:rPr lang="en-US" sz="3200" dirty="0">
                <a:solidFill>
                  <a:schemeClr val="bg1"/>
                </a:solidFill>
                <a:effectLst>
                  <a:glow rad="127000">
                    <a:schemeClr val="tx1"/>
                  </a:glow>
                </a:effectLst>
                <a:latin typeface="Arial Black" panose="020B0A04020102020204" pitchFamily="34" charset="0"/>
              </a:rPr>
              <a:t> of hosts, the God of the armies of Israel, whom you have defied. This day the </a:t>
            </a:r>
            <a:r>
              <a:rPr lang="en-US" sz="3200" cap="small" dirty="0">
                <a:solidFill>
                  <a:schemeClr val="bg1"/>
                </a:solidFill>
                <a:effectLst>
                  <a:glow rad="127000">
                    <a:schemeClr val="tx1"/>
                  </a:glow>
                </a:effectLst>
                <a:latin typeface="Arial Black" panose="020B0A04020102020204" pitchFamily="34" charset="0"/>
              </a:rPr>
              <a:t>Lord</a:t>
            </a:r>
            <a:r>
              <a:rPr lang="en-US" sz="3200" dirty="0">
                <a:solidFill>
                  <a:schemeClr val="bg1"/>
                </a:solidFill>
                <a:effectLst>
                  <a:glow rad="127000">
                    <a:schemeClr val="tx1"/>
                  </a:glow>
                </a:effectLst>
                <a:latin typeface="Arial Black" panose="020B0A04020102020204" pitchFamily="34" charset="0"/>
              </a:rPr>
              <a:t> will deliver you into my hand, and I will strike you down and cut off your head. And I will give the dead bodies of the host of the Philistines this day to the birds of the air and to the wild beasts of the earth, that all the earth may know that there is a God in Israel, 		– 1 Samuel 17:45,46</a:t>
            </a:r>
          </a:p>
        </p:txBody>
      </p:sp>
    </p:spTree>
    <p:extLst>
      <p:ext uri="{BB962C8B-B14F-4D97-AF65-F5344CB8AC3E}">
        <p14:creationId xmlns:p14="http://schemas.microsoft.com/office/powerpoint/2010/main" val="358910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0484" y="181847"/>
            <a:ext cx="9844390" cy="2800767"/>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 Live What You Believe</a:t>
            </a:r>
          </a:p>
        </p:txBody>
      </p:sp>
      <p:sp>
        <p:nvSpPr>
          <p:cNvPr id="4" name="TextBox 3"/>
          <p:cNvSpPr txBox="1"/>
          <p:nvPr/>
        </p:nvSpPr>
        <p:spPr>
          <a:xfrm>
            <a:off x="0" y="3584852"/>
            <a:ext cx="11784227" cy="2585323"/>
          </a:xfrm>
          <a:prstGeom prst="rect">
            <a:avLst/>
          </a:prstGeom>
          <a:noFill/>
        </p:spPr>
        <p:txBody>
          <a:bodyPr wrap="square" rtlCol="0">
            <a:spAutoFit/>
          </a:bodyPr>
          <a:lstStyle/>
          <a:p>
            <a:pPr algn="ctr"/>
            <a:r>
              <a:rPr lang="en-US" sz="5400" dirty="0">
                <a:solidFill>
                  <a:schemeClr val="bg1"/>
                </a:solidFill>
                <a:effectLst>
                  <a:glow rad="127000">
                    <a:schemeClr val="tx1"/>
                  </a:glow>
                </a:effectLst>
                <a:latin typeface="Arial Black" panose="020B0A04020102020204" pitchFamily="34" charset="0"/>
              </a:rPr>
              <a:t>“Then if you want to change your Living you must change what you are believing”</a:t>
            </a:r>
          </a:p>
        </p:txBody>
      </p:sp>
    </p:spTree>
    <p:extLst>
      <p:ext uri="{BB962C8B-B14F-4D97-AF65-F5344CB8AC3E}">
        <p14:creationId xmlns:p14="http://schemas.microsoft.com/office/powerpoint/2010/main" val="20761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7554" y="1392810"/>
            <a:ext cx="9844390" cy="4154984"/>
          </a:xfrm>
          <a:prstGeom prst="rect">
            <a:avLst/>
          </a:prstGeom>
          <a:noFill/>
        </p:spPr>
        <p:txBody>
          <a:bodyPr wrap="square" rtlCol="0">
            <a:spAutoFit/>
          </a:bodyPr>
          <a:lstStyle/>
          <a:p>
            <a:pPr algn="ctr"/>
            <a:r>
              <a:rPr lang="en-US" sz="8800" dirty="0">
                <a:solidFill>
                  <a:schemeClr val="bg1"/>
                </a:solidFill>
                <a:effectLst>
                  <a:glow rad="127000">
                    <a:schemeClr val="tx1"/>
                  </a:glow>
                </a:effectLst>
                <a:latin typeface="Arial Black" panose="020B0A04020102020204" pitchFamily="34" charset="0"/>
              </a:rPr>
              <a:t>Your life reveals your faith.</a:t>
            </a:r>
          </a:p>
        </p:txBody>
      </p:sp>
    </p:spTree>
    <p:extLst>
      <p:ext uri="{BB962C8B-B14F-4D97-AF65-F5344CB8AC3E}">
        <p14:creationId xmlns:p14="http://schemas.microsoft.com/office/powerpoint/2010/main" val="261179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b Newhart-Stop It">
            <a:hlinkClick r:id="" action="ppaction://media"/>
          </p:cNvPr>
          <p:cNvPicPr>
            <a:picLocks noChangeAspect="1"/>
          </p:cNvPicPr>
          <p:nvPr>
            <a:videoFile r:link="rId1"/>
            <p:extLst>
              <p:ext uri="{DAA4B4D4-6D71-4841-9C94-3DE7FCFB9230}">
                <p14:media xmlns:p14="http://schemas.microsoft.com/office/powerpoint/2010/main" r:embed="rId2">
                  <p14:trim st="5000" end="8575"/>
                </p14:media>
              </p:ext>
            </p:extLst>
          </p:nvPr>
        </p:nvPicPr>
        <p:blipFill>
          <a:blip r:embed="rId5"/>
          <a:stretch>
            <a:fillRect/>
          </a:stretch>
        </p:blipFill>
        <p:spPr>
          <a:xfrm>
            <a:off x="1485899" y="-28575"/>
            <a:ext cx="9182100" cy="6886575"/>
          </a:xfrm>
          <a:prstGeom prst="rect">
            <a:avLst/>
          </a:prstGeom>
        </p:spPr>
      </p:pic>
    </p:spTree>
    <p:extLst>
      <p:ext uri="{BB962C8B-B14F-4D97-AF65-F5344CB8AC3E}">
        <p14:creationId xmlns:p14="http://schemas.microsoft.com/office/powerpoint/2010/main" val="6648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nouncements - Slate">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bg1"/>
            </a:solidFill>
            <a:effectLst/>
            <a:latin typeface="Arial" charset="0"/>
            <a:sym typeface="Symbol" pitchFamily="18" charset="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bg1"/>
            </a:solidFill>
            <a:effectLst/>
            <a:latin typeface="Arial" charset="0"/>
            <a:sym typeface="Symbol" pitchFamily="18" charset="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TotalTime>
  <Words>905</Words>
  <Application>Microsoft Office PowerPoint</Application>
  <PresentationFormat>Widescreen</PresentationFormat>
  <Paragraphs>63</Paragraphs>
  <Slides>24</Slides>
  <Notes>24</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 Black</vt:lpstr>
      <vt:lpstr>Arial Narrow</vt:lpstr>
      <vt:lpstr>Calibri</vt:lpstr>
      <vt:lpstr>Times New Roman</vt:lpstr>
      <vt:lpstr>Calibri Light</vt:lpstr>
      <vt:lpstr>Arial</vt:lpstr>
      <vt:lpstr>Office Theme</vt:lpstr>
      <vt:lpstr>Announcements - 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AV Team</cp:lastModifiedBy>
  <cp:revision>103</cp:revision>
  <cp:lastPrinted>2020-10-31T23:58:29Z</cp:lastPrinted>
  <dcterms:created xsi:type="dcterms:W3CDTF">2020-10-14T20:38:48Z</dcterms:created>
  <dcterms:modified xsi:type="dcterms:W3CDTF">2020-11-01T15:06:34Z</dcterms:modified>
</cp:coreProperties>
</file>