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2C14C-FB5D-420C-92DD-8CD92E7BF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F9AD1-3E16-4EF7-B645-453D488B2C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55B3-5674-4F4D-972C-D82276CEBCE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C106-D294-4841-BBA2-BF69E2142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418430A9-FFF9-4A8E-AE6F-93316D53A5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50FB3-15ED-4AFB-B0DE-E0EC4C73F2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2D03F694-BBD1-4171-8ED8-E748488AFC87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04709172-A11A-4DD0-B502-29A6F917DC52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C0E213B7-94F5-40C7-A01C-7CF1D737BDB9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F657531B-C433-4737-935C-3E06760387A1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A289B946-C48C-4A26-BFE4-501D2580A2B4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2A1043C-8DEB-49EC-BDE1-0EC10034C235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E766D271-6BBE-426C-A5B5-8C224CB0CFBA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969704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1C9B-8ECE-4382-977D-60F13950D2F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58940-1E7A-470A-B3BD-AAA0DB2C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7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58940-1E7A-470A-B3BD-AAA0DB2C69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816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484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05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440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7084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734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7744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024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95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821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7262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BB55-F1F9-4AD9-91BD-4CB73646080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3814-819A-4575-A21E-83F94363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8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94606E-CE17-4737-AAAA-C7447E0A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50912-0600-4957-964D-5D19F234035C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Hospitality: Going Beyond Being Friendly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5ECD8-27EA-415D-B78E-C123D27DDCF9}"/>
              </a:ext>
            </a:extLst>
          </p:cNvPr>
          <p:cNvSpPr txBox="1"/>
          <p:nvPr/>
        </p:nvSpPr>
        <p:spPr>
          <a:xfrm rot="21017365">
            <a:off x="701871" y="2734550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Hebrews 13:2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8573DB6-7209-438A-AB1E-EA280822C415}"/>
              </a:ext>
            </a:extLst>
          </p:cNvPr>
          <p:cNvSpPr/>
          <p:nvPr/>
        </p:nvSpPr>
        <p:spPr>
          <a:xfrm rot="16200000">
            <a:off x="8061191" y="2936948"/>
            <a:ext cx="3998172" cy="183124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F42181F5-5169-4BE0-BD4B-C162570DC709}"/>
              </a:ext>
            </a:extLst>
          </p:cNvPr>
          <p:cNvSpPr/>
          <p:nvPr/>
        </p:nvSpPr>
        <p:spPr>
          <a:xfrm rot="5400000" flipV="1">
            <a:off x="8743950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37BB0-5963-43D4-9651-C249A82306AD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73814-2EF7-4646-82C0-52225D315E98}"/>
              </a:ext>
            </a:extLst>
          </p:cNvPr>
          <p:cNvSpPr txBox="1"/>
          <p:nvPr/>
        </p:nvSpPr>
        <p:spPr>
          <a:xfrm rot="16200000">
            <a:off x="9813532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E1FDC-5447-4585-9D8B-7DB053A79DA5}"/>
              </a:ext>
            </a:extLst>
          </p:cNvPr>
          <p:cNvSpPr txBox="1"/>
          <p:nvPr/>
        </p:nvSpPr>
        <p:spPr>
          <a:xfrm>
            <a:off x="9507647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BF8F33F8-9BF7-42E0-8B45-E39C2F014C1D}"/>
              </a:ext>
            </a:extLst>
          </p:cNvPr>
          <p:cNvSpPr/>
          <p:nvPr/>
        </p:nvSpPr>
        <p:spPr>
          <a:xfrm>
            <a:off x="7049475" y="2425124"/>
            <a:ext cx="2545830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B9E13-CB88-4106-86DC-9EAD8AA8E5FE}"/>
              </a:ext>
            </a:extLst>
          </p:cNvPr>
          <p:cNvSpPr txBox="1"/>
          <p:nvPr/>
        </p:nvSpPr>
        <p:spPr>
          <a:xfrm>
            <a:off x="7126816" y="3641331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132699231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5C106-D882-4255-B0E3-C173C7C88C6C}"/>
              </a:ext>
            </a:extLst>
          </p:cNvPr>
          <p:cNvSpPr/>
          <p:nvPr/>
        </p:nvSpPr>
        <p:spPr>
          <a:xfrm>
            <a:off x="0" y="1689050"/>
            <a:ext cx="1219200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Do not forget to entertain strangers,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by so doing some people have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entertained angels without knowing it.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Hebrews 13:2</a:t>
            </a:r>
          </a:p>
        </p:txBody>
      </p:sp>
    </p:spTree>
    <p:extLst>
      <p:ext uri="{BB962C8B-B14F-4D97-AF65-F5344CB8AC3E}">
        <p14:creationId xmlns:p14="http://schemas.microsoft.com/office/powerpoint/2010/main" val="752239679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90BEE-B137-4949-B4A3-04034B8E1A5A}"/>
              </a:ext>
            </a:extLst>
          </p:cNvPr>
          <p:cNvSpPr/>
          <p:nvPr/>
        </p:nvSpPr>
        <p:spPr>
          <a:xfrm>
            <a:off x="304340" y="313231"/>
            <a:ext cx="9459641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Begins in the Household of God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76A24-627C-473C-B3B0-D68557F0B92F}"/>
              </a:ext>
            </a:extLst>
          </p:cNvPr>
          <p:cNvSpPr/>
          <p:nvPr/>
        </p:nvSpPr>
        <p:spPr>
          <a:xfrm>
            <a:off x="-1" y="1992652"/>
            <a:ext cx="12192001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Offer hospitality to </a:t>
            </a:r>
            <a:r>
              <a:rPr lang="en-US" sz="4000" b="1" i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one another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without grumbling.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1 Peter 4:9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5A9CE-1CBE-420B-A6D7-403F10CBB4B1}"/>
              </a:ext>
            </a:extLst>
          </p:cNvPr>
          <p:cNvSpPr/>
          <p:nvPr/>
        </p:nvSpPr>
        <p:spPr>
          <a:xfrm>
            <a:off x="106016" y="4255309"/>
            <a:ext cx="11979966" cy="1398844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“must be hospitable.”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Tim 3:2; Titus 1:8 </a:t>
            </a:r>
          </a:p>
        </p:txBody>
      </p:sp>
    </p:spTree>
    <p:extLst>
      <p:ext uri="{BB962C8B-B14F-4D97-AF65-F5344CB8AC3E}">
        <p14:creationId xmlns:p14="http://schemas.microsoft.com/office/powerpoint/2010/main" val="33482288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73E2F5-F483-45DE-B66E-5522F58499A9}"/>
              </a:ext>
            </a:extLst>
          </p:cNvPr>
          <p:cNvSpPr/>
          <p:nvPr/>
        </p:nvSpPr>
        <p:spPr>
          <a:xfrm>
            <a:off x="298180" y="352987"/>
            <a:ext cx="10876695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Extends Beyond the Household of God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DFC41-E49D-47BA-A042-2DB1F0918536}"/>
              </a:ext>
            </a:extLst>
          </p:cNvPr>
          <p:cNvSpPr/>
          <p:nvPr/>
        </p:nvSpPr>
        <p:spPr>
          <a:xfrm>
            <a:off x="185530" y="1992652"/>
            <a:ext cx="11794435" cy="2554545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Therefore, as you have opportunity,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let us do good to all people, especially to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those who belong to the family of believers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Galatians 6:10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3A8B1-1EBE-40E7-8A28-680DA7D03E0C}"/>
              </a:ext>
            </a:extLst>
          </p:cNvPr>
          <p:cNvSpPr/>
          <p:nvPr/>
        </p:nvSpPr>
        <p:spPr>
          <a:xfrm>
            <a:off x="-1" y="5095396"/>
            <a:ext cx="12191999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is a characteristic of one’s  life,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 isolated moments of life.</a:t>
            </a:r>
          </a:p>
        </p:txBody>
      </p:sp>
    </p:spTree>
    <p:extLst>
      <p:ext uri="{BB962C8B-B14F-4D97-AF65-F5344CB8AC3E}">
        <p14:creationId xmlns:p14="http://schemas.microsoft.com/office/powerpoint/2010/main" val="7414795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D81BF-0A76-425A-8732-15BF74EDC282}"/>
              </a:ext>
            </a:extLst>
          </p:cNvPr>
          <p:cNvSpPr/>
          <p:nvPr/>
        </p:nvSpPr>
        <p:spPr>
          <a:xfrm>
            <a:off x="716162" y="498760"/>
            <a:ext cx="6939720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Begins in the Home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F1F28-8F03-4CFC-BA28-822990AE554F}"/>
              </a:ext>
            </a:extLst>
          </p:cNvPr>
          <p:cNvSpPr/>
          <p:nvPr/>
        </p:nvSpPr>
        <p:spPr>
          <a:xfrm>
            <a:off x="6745357" y="1775642"/>
            <a:ext cx="5446643" cy="206178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Church met in Philemon’s house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Philemon 1:2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Church met in Aquila &amp; Priscilla’s house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Cor. 16:19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B3882-953B-4946-ACF1-EF423FE1B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5575" r="-3025" b="-5575"/>
          <a:stretch/>
        </p:blipFill>
        <p:spPr>
          <a:xfrm>
            <a:off x="443948" y="1428956"/>
            <a:ext cx="6301409" cy="3063413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865A64-3CD2-44B5-BEDB-317F77CD74B9}"/>
              </a:ext>
            </a:extLst>
          </p:cNvPr>
          <p:cNvSpPr/>
          <p:nvPr/>
        </p:nvSpPr>
        <p:spPr>
          <a:xfrm>
            <a:off x="45012" y="5070727"/>
            <a:ext cx="6655333" cy="95410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</a:rPr>
              <a:t> “ate together with glad and sincere hearts” </a:t>
            </a:r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</a:rPr>
              <a:t>cts 2:26 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57989-582D-4196-A50D-46C05A685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5" y="3775192"/>
            <a:ext cx="5446643" cy="3060923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796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02647E-4A75-4650-B1E3-362B99FF9221}"/>
              </a:ext>
            </a:extLst>
          </p:cNvPr>
          <p:cNvSpPr/>
          <p:nvPr/>
        </p:nvSpPr>
        <p:spPr>
          <a:xfrm>
            <a:off x="564230" y="459003"/>
            <a:ext cx="8356775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Extends Beyond the Home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E5B9E-E727-43DC-949E-CDE5846541AA}"/>
              </a:ext>
            </a:extLst>
          </p:cNvPr>
          <p:cNvSpPr/>
          <p:nvPr/>
        </p:nvSpPr>
        <p:spPr>
          <a:xfrm>
            <a:off x="0" y="1929998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of hospitality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0C665-3339-4ABD-BCDB-1E96C90FCD5B}"/>
              </a:ext>
            </a:extLst>
          </p:cNvPr>
          <p:cNvSpPr/>
          <p:nvPr/>
        </p:nvSpPr>
        <p:spPr>
          <a:xfrm>
            <a:off x="0" y="2985493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means listening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25F6-EDB8-472B-A7E4-B819E53D55D2}"/>
              </a:ext>
            </a:extLst>
          </p:cNvPr>
          <p:cNvSpPr/>
          <p:nvPr/>
        </p:nvSpPr>
        <p:spPr>
          <a:xfrm>
            <a:off x="-5" y="3846402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means caring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87EA8-2D2A-43AB-8B85-55F74335058F}"/>
              </a:ext>
            </a:extLst>
          </p:cNvPr>
          <p:cNvSpPr/>
          <p:nvPr/>
        </p:nvSpPr>
        <p:spPr>
          <a:xfrm>
            <a:off x="-5" y="4787113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is shown in helping others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CB063-88B1-427B-834D-84A452563EBA}"/>
              </a:ext>
            </a:extLst>
          </p:cNvPr>
          <p:cNvSpPr/>
          <p:nvPr/>
        </p:nvSpPr>
        <p:spPr>
          <a:xfrm>
            <a:off x="0" y="5648022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does not expect reward</a:t>
            </a:r>
          </a:p>
        </p:txBody>
      </p:sp>
    </p:spTree>
    <p:extLst>
      <p:ext uri="{BB962C8B-B14F-4D97-AF65-F5344CB8AC3E}">
        <p14:creationId xmlns:p14="http://schemas.microsoft.com/office/powerpoint/2010/main" val="4050747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DAE3A-FAF8-48C7-AD89-ADA1C5FC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53"/>
            <a:ext cx="3575951" cy="237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519CA-55B2-4E85-97F5-1AC8F0D83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556000" cy="224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F0DD4-C9A1-4B5E-8E66-3E5B0ABD4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90" y="2276692"/>
            <a:ext cx="2212200" cy="230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35417-E253-4B9B-B84C-6BBC07195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4582159"/>
            <a:ext cx="3413760" cy="227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1B78A-50C6-48A4-97CF-2DF4BE102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661"/>
            <a:ext cx="1890143" cy="23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48389D-B42C-4609-AA5F-E46856619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055346"/>
            <a:ext cx="3413760" cy="255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138CD-2890-4644-B604-DA3B84D83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7" y="4543450"/>
            <a:ext cx="3396133" cy="226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343936-87C6-4F92-8EED-17ECA488E479}"/>
              </a:ext>
            </a:extLst>
          </p:cNvPr>
          <p:cNvSpPr/>
          <p:nvPr/>
        </p:nvSpPr>
        <p:spPr>
          <a:xfrm>
            <a:off x="-1" y="199399"/>
            <a:ext cx="12192000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C4DF6E-BE16-411F-9766-01B0751280FE}"/>
              </a:ext>
            </a:extLst>
          </p:cNvPr>
          <p:cNvSpPr/>
          <p:nvPr/>
        </p:nvSpPr>
        <p:spPr>
          <a:xfrm>
            <a:off x="3575950" y="1207157"/>
            <a:ext cx="5060050" cy="114621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 of a lifestyle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than an event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C2AF5F-D8FA-4566-8527-15CF4ADCE51F}"/>
              </a:ext>
            </a:extLst>
          </p:cNvPr>
          <p:cNvSpPr/>
          <p:nvPr/>
        </p:nvSpPr>
        <p:spPr>
          <a:xfrm>
            <a:off x="3575951" y="2588843"/>
            <a:ext cx="5202288" cy="61927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given cheerfully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CEEE67-C85A-4AE2-93AE-D4AA1FF78656}"/>
              </a:ext>
            </a:extLst>
          </p:cNvPr>
          <p:cNvSpPr/>
          <p:nvPr/>
        </p:nvSpPr>
        <p:spPr>
          <a:xfrm>
            <a:off x="3575950" y="3457235"/>
            <a:ext cx="5060050" cy="114621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Helps others feel comfortable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66C679-602B-42F7-A0B9-90B78AA132DD}"/>
              </a:ext>
            </a:extLst>
          </p:cNvPr>
          <p:cNvSpPr/>
          <p:nvPr/>
        </p:nvSpPr>
        <p:spPr>
          <a:xfrm>
            <a:off x="3575950" y="4859459"/>
            <a:ext cx="5202289" cy="61927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92D05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Generous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D72A2-6C64-45AB-8DCD-7E4B29164C7A}"/>
              </a:ext>
            </a:extLst>
          </p:cNvPr>
          <p:cNvSpPr/>
          <p:nvPr/>
        </p:nvSpPr>
        <p:spPr>
          <a:xfrm>
            <a:off x="3575950" y="5752499"/>
            <a:ext cx="5060050" cy="61927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centered in Who you love</a:t>
            </a:r>
          </a:p>
        </p:txBody>
      </p:sp>
    </p:spTree>
    <p:extLst>
      <p:ext uri="{BB962C8B-B14F-4D97-AF65-F5344CB8AC3E}">
        <p14:creationId xmlns:p14="http://schemas.microsoft.com/office/powerpoint/2010/main" val="8467559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869755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204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10</cp:revision>
  <cp:lastPrinted>2019-08-25T12:59:44Z</cp:lastPrinted>
  <dcterms:created xsi:type="dcterms:W3CDTF">2019-08-24T16:17:50Z</dcterms:created>
  <dcterms:modified xsi:type="dcterms:W3CDTF">2019-08-25T13:07:22Z</dcterms:modified>
</cp:coreProperties>
</file>