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1" d="100"/>
          <a:sy n="111" d="100"/>
        </p:scale>
        <p:origin x="510"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009A0B-7E4C-49A1-B50A-5DC5F003C0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F720B0-A20E-4F96-BE4B-E882BD9B52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E4591F-B267-4A10-A997-28E460B874FB}" type="datetimeFigureOut">
              <a:rPr lang="en-US" smtClean="0"/>
              <a:t>6/16/2019</a:t>
            </a:fld>
            <a:endParaRPr lang="en-US"/>
          </a:p>
        </p:txBody>
      </p:sp>
      <p:sp>
        <p:nvSpPr>
          <p:cNvPr id="4" name="Footer Placeholder 3">
            <a:extLst>
              <a:ext uri="{FF2B5EF4-FFF2-40B4-BE49-F238E27FC236}">
                <a16:creationId xmlns:a16="http://schemas.microsoft.com/office/drawing/2014/main" id="{885F7A2C-9305-4E60-BD17-4952E5AFF3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descr="HandoutSlideNumber">
            <a:extLst>
              <a:ext uri="{FF2B5EF4-FFF2-40B4-BE49-F238E27FC236}">
                <a16:creationId xmlns:a16="http://schemas.microsoft.com/office/drawing/2014/main" id="{D895A600-C65D-4818-8D3F-AF660411EE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DC849E-8463-4E82-B909-DB726D65C0B6}" type="slidenum">
              <a:rPr lang="en-US" smtClean="0"/>
              <a:t>‹#›</a:t>
            </a:fld>
            <a:endParaRPr lang="en-US"/>
          </a:p>
        </p:txBody>
      </p:sp>
      <p:sp>
        <p:nvSpPr>
          <p:cNvPr id="6" name="TextBox 5" descr="Box1">
            <a:extLst>
              <a:ext uri="{FF2B5EF4-FFF2-40B4-BE49-F238E27FC236}">
                <a16:creationId xmlns:a16="http://schemas.microsoft.com/office/drawing/2014/main" id="{411AD821-8CE7-4E73-984A-DC2441996E47}"/>
              </a:ext>
            </a:extLst>
          </p:cNvPr>
          <p:cNvSpPr txBox="1"/>
          <p:nvPr/>
        </p:nvSpPr>
        <p:spPr bwMode="black">
          <a:xfrm>
            <a:off x="564039"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1</a:t>
            </a:r>
          </a:p>
        </p:txBody>
      </p:sp>
      <p:sp>
        <p:nvSpPr>
          <p:cNvPr id="7" name="TextBox 6" descr="Box2">
            <a:extLst>
              <a:ext uri="{FF2B5EF4-FFF2-40B4-BE49-F238E27FC236}">
                <a16:creationId xmlns:a16="http://schemas.microsoft.com/office/drawing/2014/main" id="{049A7769-5303-488E-9B3F-4B2C7DCE5695}"/>
              </a:ext>
            </a:extLst>
          </p:cNvPr>
          <p:cNvSpPr txBox="1"/>
          <p:nvPr/>
        </p:nvSpPr>
        <p:spPr bwMode="black">
          <a:xfrm>
            <a:off x="3652825"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2</a:t>
            </a:r>
          </a:p>
        </p:txBody>
      </p:sp>
      <p:sp>
        <p:nvSpPr>
          <p:cNvPr id="8" name="TextBox 7" descr="Box3">
            <a:extLst>
              <a:ext uri="{FF2B5EF4-FFF2-40B4-BE49-F238E27FC236}">
                <a16:creationId xmlns:a16="http://schemas.microsoft.com/office/drawing/2014/main" id="{E86384E4-0BF8-4278-B578-9DDF49DD8988}"/>
              </a:ext>
            </a:extLst>
          </p:cNvPr>
          <p:cNvSpPr txBox="1"/>
          <p:nvPr/>
        </p:nvSpPr>
        <p:spPr bwMode="black">
          <a:xfrm>
            <a:off x="564039"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3</a:t>
            </a:r>
          </a:p>
        </p:txBody>
      </p:sp>
      <p:sp>
        <p:nvSpPr>
          <p:cNvPr id="9" name="TextBox 8" descr="Box4">
            <a:extLst>
              <a:ext uri="{FF2B5EF4-FFF2-40B4-BE49-F238E27FC236}">
                <a16:creationId xmlns:a16="http://schemas.microsoft.com/office/drawing/2014/main" id="{77CCCECC-AA2E-4732-BED3-005D9F84CD5D}"/>
              </a:ext>
            </a:extLst>
          </p:cNvPr>
          <p:cNvSpPr txBox="1"/>
          <p:nvPr/>
        </p:nvSpPr>
        <p:spPr bwMode="black">
          <a:xfrm>
            <a:off x="3652825"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4</a:t>
            </a:r>
          </a:p>
        </p:txBody>
      </p:sp>
      <p:sp>
        <p:nvSpPr>
          <p:cNvPr id="10" name="TextBox 9" descr="Box5">
            <a:extLst>
              <a:ext uri="{FF2B5EF4-FFF2-40B4-BE49-F238E27FC236}">
                <a16:creationId xmlns:a16="http://schemas.microsoft.com/office/drawing/2014/main" id="{92BE5E37-581A-4310-9A10-CB9CCFE71DAE}"/>
              </a:ext>
            </a:extLst>
          </p:cNvPr>
          <p:cNvSpPr txBox="1"/>
          <p:nvPr/>
        </p:nvSpPr>
        <p:spPr bwMode="black">
          <a:xfrm>
            <a:off x="564039"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5</a:t>
            </a:r>
          </a:p>
        </p:txBody>
      </p:sp>
      <p:sp>
        <p:nvSpPr>
          <p:cNvPr id="11" name="TextBox 10" descr="Box6">
            <a:extLst>
              <a:ext uri="{FF2B5EF4-FFF2-40B4-BE49-F238E27FC236}">
                <a16:creationId xmlns:a16="http://schemas.microsoft.com/office/drawing/2014/main" id="{402B3914-6276-4839-9FC1-8D9EE0D00719}"/>
              </a:ext>
            </a:extLst>
          </p:cNvPr>
          <p:cNvSpPr txBox="1"/>
          <p:nvPr/>
        </p:nvSpPr>
        <p:spPr bwMode="black">
          <a:xfrm>
            <a:off x="3652825"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6</a:t>
            </a:r>
          </a:p>
        </p:txBody>
      </p:sp>
      <p:sp>
        <p:nvSpPr>
          <p:cNvPr id="12" name="TextBox 11" descr="Box7">
            <a:extLst>
              <a:ext uri="{FF2B5EF4-FFF2-40B4-BE49-F238E27FC236}">
                <a16:creationId xmlns:a16="http://schemas.microsoft.com/office/drawing/2014/main" id="{2195904D-1853-4AAD-AD4E-31F8C5FAD0D4}"/>
              </a:ext>
            </a:extLst>
          </p:cNvPr>
          <p:cNvSpPr txBox="1"/>
          <p:nvPr/>
        </p:nvSpPr>
        <p:spPr bwMode="black">
          <a:xfrm>
            <a:off x="5257800" y="8686800"/>
            <a:ext cx="1016000" cy="184666"/>
          </a:xfrm>
          <a:prstGeom prst="rect">
            <a:avLst/>
          </a:prstGeom>
          <a:solidFill>
            <a:srgbClr val="FFFFFF">
              <a:alpha val="0"/>
            </a:srgbClr>
          </a:solidFill>
        </p:spPr>
        <p:txBody>
          <a:bodyPr vert="horz" wrap="square" lIns="0" tIns="0" rIns="0" bIns="0" rtlCol="0">
            <a:spAutoFit/>
          </a:bodyPr>
          <a:lstStyle/>
          <a:p>
            <a:pPr algn="r">
              <a:spcBef>
                <a:spcPct val="50000"/>
              </a:spcBef>
              <a:spcAft>
                <a:spcPct val="0"/>
              </a:spcAft>
            </a:pPr>
            <a:r>
              <a:rPr lang="en-US" sz="1200" b="1">
                <a:latin typeface="Times New Roman" panose="02020603050405020304" pitchFamily="18" charset="0"/>
              </a:rPr>
              <a:t>1/1</a:t>
            </a:r>
          </a:p>
        </p:txBody>
      </p:sp>
    </p:spTree>
    <p:extLst>
      <p:ext uri="{BB962C8B-B14F-4D97-AF65-F5344CB8AC3E}">
        <p14:creationId xmlns:p14="http://schemas.microsoft.com/office/powerpoint/2010/main" val="385058413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060E5F-0B92-4C32-B1EE-22F0505913BD}" type="datetimeFigureOut">
              <a:rPr lang="en-US" smtClean="0"/>
              <a:t>6/16/2019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0013B1-D7BE-418C-A687-F41026E21B60}" type="slidenum">
              <a:rPr lang="en-US" smtClean="0"/>
              <a:t>‹#›</a:t>
            </a:fld>
            <a:endParaRPr lang="en-US"/>
          </a:p>
        </p:txBody>
      </p:sp>
    </p:spTree>
    <p:extLst>
      <p:ext uri="{BB962C8B-B14F-4D97-AF65-F5344CB8AC3E}">
        <p14:creationId xmlns:p14="http://schemas.microsoft.com/office/powerpoint/2010/main" val="3312439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0013B1-D7BE-418C-A687-F41026E21B60}" type="slidenum">
              <a:rPr lang="en-US" smtClean="0"/>
              <a:t>1</a:t>
            </a:fld>
            <a:endParaRPr lang="en-US"/>
          </a:p>
        </p:txBody>
      </p:sp>
    </p:spTree>
    <p:extLst>
      <p:ext uri="{BB962C8B-B14F-4D97-AF65-F5344CB8AC3E}">
        <p14:creationId xmlns:p14="http://schemas.microsoft.com/office/powerpoint/2010/main" val="3270355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0013B1-D7BE-418C-A687-F41026E21B60}" type="slidenum">
              <a:rPr lang="en-US" smtClean="0"/>
              <a:t>10</a:t>
            </a:fld>
            <a:endParaRPr lang="en-US"/>
          </a:p>
        </p:txBody>
      </p:sp>
    </p:spTree>
    <p:extLst>
      <p:ext uri="{BB962C8B-B14F-4D97-AF65-F5344CB8AC3E}">
        <p14:creationId xmlns:p14="http://schemas.microsoft.com/office/powerpoint/2010/main" val="418815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0013B1-D7BE-418C-A687-F41026E21B60}" type="slidenum">
              <a:rPr lang="en-US" smtClean="0"/>
              <a:t>11</a:t>
            </a:fld>
            <a:endParaRPr lang="en-US"/>
          </a:p>
        </p:txBody>
      </p:sp>
    </p:spTree>
    <p:extLst>
      <p:ext uri="{BB962C8B-B14F-4D97-AF65-F5344CB8AC3E}">
        <p14:creationId xmlns:p14="http://schemas.microsoft.com/office/powerpoint/2010/main" val="3851434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0013B1-D7BE-418C-A687-F41026E21B60}" type="slidenum">
              <a:rPr lang="en-US" smtClean="0"/>
              <a:t>12</a:t>
            </a:fld>
            <a:endParaRPr lang="en-US"/>
          </a:p>
        </p:txBody>
      </p:sp>
    </p:spTree>
    <p:extLst>
      <p:ext uri="{BB962C8B-B14F-4D97-AF65-F5344CB8AC3E}">
        <p14:creationId xmlns:p14="http://schemas.microsoft.com/office/powerpoint/2010/main" val="1641102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0013B1-D7BE-418C-A687-F41026E21B60}" type="slidenum">
              <a:rPr lang="en-US" smtClean="0"/>
              <a:t>13</a:t>
            </a:fld>
            <a:endParaRPr lang="en-US"/>
          </a:p>
        </p:txBody>
      </p:sp>
    </p:spTree>
    <p:extLst>
      <p:ext uri="{BB962C8B-B14F-4D97-AF65-F5344CB8AC3E}">
        <p14:creationId xmlns:p14="http://schemas.microsoft.com/office/powerpoint/2010/main" val="4050469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0013B1-D7BE-418C-A687-F41026E21B60}" type="slidenum">
              <a:rPr lang="en-US" smtClean="0"/>
              <a:t>14</a:t>
            </a:fld>
            <a:endParaRPr lang="en-US"/>
          </a:p>
        </p:txBody>
      </p:sp>
    </p:spTree>
    <p:extLst>
      <p:ext uri="{BB962C8B-B14F-4D97-AF65-F5344CB8AC3E}">
        <p14:creationId xmlns:p14="http://schemas.microsoft.com/office/powerpoint/2010/main" val="1000919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0013B1-D7BE-418C-A687-F41026E21B60}" type="slidenum">
              <a:rPr lang="en-US" smtClean="0"/>
              <a:t>15</a:t>
            </a:fld>
            <a:endParaRPr lang="en-US"/>
          </a:p>
        </p:txBody>
      </p:sp>
    </p:spTree>
    <p:extLst>
      <p:ext uri="{BB962C8B-B14F-4D97-AF65-F5344CB8AC3E}">
        <p14:creationId xmlns:p14="http://schemas.microsoft.com/office/powerpoint/2010/main" val="2969107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0013B1-D7BE-418C-A687-F41026E21B60}" type="slidenum">
              <a:rPr lang="en-US" smtClean="0"/>
              <a:t>16</a:t>
            </a:fld>
            <a:endParaRPr lang="en-US"/>
          </a:p>
        </p:txBody>
      </p:sp>
    </p:spTree>
    <p:extLst>
      <p:ext uri="{BB962C8B-B14F-4D97-AF65-F5344CB8AC3E}">
        <p14:creationId xmlns:p14="http://schemas.microsoft.com/office/powerpoint/2010/main" val="2274987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0013B1-D7BE-418C-A687-F41026E21B60}" type="slidenum">
              <a:rPr lang="en-US" smtClean="0"/>
              <a:t>17</a:t>
            </a:fld>
            <a:endParaRPr lang="en-US"/>
          </a:p>
        </p:txBody>
      </p:sp>
    </p:spTree>
    <p:extLst>
      <p:ext uri="{BB962C8B-B14F-4D97-AF65-F5344CB8AC3E}">
        <p14:creationId xmlns:p14="http://schemas.microsoft.com/office/powerpoint/2010/main" val="2667487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0013B1-D7BE-418C-A687-F41026E21B60}" type="slidenum">
              <a:rPr lang="en-US" smtClean="0"/>
              <a:t>18</a:t>
            </a:fld>
            <a:endParaRPr lang="en-US"/>
          </a:p>
        </p:txBody>
      </p:sp>
    </p:spTree>
    <p:extLst>
      <p:ext uri="{BB962C8B-B14F-4D97-AF65-F5344CB8AC3E}">
        <p14:creationId xmlns:p14="http://schemas.microsoft.com/office/powerpoint/2010/main" val="2566237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0013B1-D7BE-418C-A687-F41026E21B60}" type="slidenum">
              <a:rPr lang="en-US" smtClean="0"/>
              <a:t>19</a:t>
            </a:fld>
            <a:endParaRPr lang="en-US"/>
          </a:p>
        </p:txBody>
      </p:sp>
    </p:spTree>
    <p:extLst>
      <p:ext uri="{BB962C8B-B14F-4D97-AF65-F5344CB8AC3E}">
        <p14:creationId xmlns:p14="http://schemas.microsoft.com/office/powerpoint/2010/main" val="135274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0013B1-D7BE-418C-A687-F41026E21B60}" type="slidenum">
              <a:rPr lang="en-US" smtClean="0"/>
              <a:t>2</a:t>
            </a:fld>
            <a:endParaRPr lang="en-US"/>
          </a:p>
        </p:txBody>
      </p:sp>
    </p:spTree>
    <p:extLst>
      <p:ext uri="{BB962C8B-B14F-4D97-AF65-F5344CB8AC3E}">
        <p14:creationId xmlns:p14="http://schemas.microsoft.com/office/powerpoint/2010/main" val="3815466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0013B1-D7BE-418C-A687-F41026E21B60}" type="slidenum">
              <a:rPr lang="en-US" smtClean="0"/>
              <a:t>3</a:t>
            </a:fld>
            <a:endParaRPr lang="en-US"/>
          </a:p>
        </p:txBody>
      </p:sp>
    </p:spTree>
    <p:extLst>
      <p:ext uri="{BB962C8B-B14F-4D97-AF65-F5344CB8AC3E}">
        <p14:creationId xmlns:p14="http://schemas.microsoft.com/office/powerpoint/2010/main" val="2376182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0013B1-D7BE-418C-A687-F41026E21B60}" type="slidenum">
              <a:rPr lang="en-US" smtClean="0"/>
              <a:t>4</a:t>
            </a:fld>
            <a:endParaRPr lang="en-US"/>
          </a:p>
        </p:txBody>
      </p:sp>
    </p:spTree>
    <p:extLst>
      <p:ext uri="{BB962C8B-B14F-4D97-AF65-F5344CB8AC3E}">
        <p14:creationId xmlns:p14="http://schemas.microsoft.com/office/powerpoint/2010/main" val="7164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0013B1-D7BE-418C-A687-F41026E21B60}" type="slidenum">
              <a:rPr lang="en-US" smtClean="0"/>
              <a:t>5</a:t>
            </a:fld>
            <a:endParaRPr lang="en-US"/>
          </a:p>
        </p:txBody>
      </p:sp>
    </p:spTree>
    <p:extLst>
      <p:ext uri="{BB962C8B-B14F-4D97-AF65-F5344CB8AC3E}">
        <p14:creationId xmlns:p14="http://schemas.microsoft.com/office/powerpoint/2010/main" val="1635698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0013B1-D7BE-418C-A687-F41026E21B60}" type="slidenum">
              <a:rPr lang="en-US" smtClean="0"/>
              <a:t>6</a:t>
            </a:fld>
            <a:endParaRPr lang="en-US"/>
          </a:p>
        </p:txBody>
      </p:sp>
    </p:spTree>
    <p:extLst>
      <p:ext uri="{BB962C8B-B14F-4D97-AF65-F5344CB8AC3E}">
        <p14:creationId xmlns:p14="http://schemas.microsoft.com/office/powerpoint/2010/main" val="2532046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0013B1-D7BE-418C-A687-F41026E21B60}" type="slidenum">
              <a:rPr lang="en-US" smtClean="0"/>
              <a:t>7</a:t>
            </a:fld>
            <a:endParaRPr lang="en-US"/>
          </a:p>
        </p:txBody>
      </p:sp>
    </p:spTree>
    <p:extLst>
      <p:ext uri="{BB962C8B-B14F-4D97-AF65-F5344CB8AC3E}">
        <p14:creationId xmlns:p14="http://schemas.microsoft.com/office/powerpoint/2010/main" val="2693740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0013B1-D7BE-418C-A687-F41026E21B60}" type="slidenum">
              <a:rPr lang="en-US" smtClean="0"/>
              <a:t>8</a:t>
            </a:fld>
            <a:endParaRPr lang="en-US"/>
          </a:p>
        </p:txBody>
      </p:sp>
    </p:spTree>
    <p:extLst>
      <p:ext uri="{BB962C8B-B14F-4D97-AF65-F5344CB8AC3E}">
        <p14:creationId xmlns:p14="http://schemas.microsoft.com/office/powerpoint/2010/main" val="851693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0013B1-D7BE-418C-A687-F41026E21B60}" type="slidenum">
              <a:rPr lang="en-US" smtClean="0"/>
              <a:t>9</a:t>
            </a:fld>
            <a:endParaRPr lang="en-US"/>
          </a:p>
        </p:txBody>
      </p:sp>
    </p:spTree>
    <p:extLst>
      <p:ext uri="{BB962C8B-B14F-4D97-AF65-F5344CB8AC3E}">
        <p14:creationId xmlns:p14="http://schemas.microsoft.com/office/powerpoint/2010/main" val="2497122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5F1FC6-3C3D-468B-97A0-6A7DD1D05FDD}"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76AC5F-832C-4803-952E-15EF6FA7BAA2}" type="slidenum">
              <a:rPr lang="en-US" smtClean="0"/>
              <a:t>‹#›</a:t>
            </a:fld>
            <a:endParaRPr lang="en-US"/>
          </a:p>
        </p:txBody>
      </p:sp>
    </p:spTree>
    <p:extLst>
      <p:ext uri="{BB962C8B-B14F-4D97-AF65-F5344CB8AC3E}">
        <p14:creationId xmlns:p14="http://schemas.microsoft.com/office/powerpoint/2010/main" val="387084045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5F1FC6-3C3D-468B-97A0-6A7DD1D05FDD}"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76AC5F-832C-4803-952E-15EF6FA7BAA2}" type="slidenum">
              <a:rPr lang="en-US" smtClean="0"/>
              <a:t>‹#›</a:t>
            </a:fld>
            <a:endParaRPr lang="en-US"/>
          </a:p>
        </p:txBody>
      </p:sp>
    </p:spTree>
    <p:extLst>
      <p:ext uri="{BB962C8B-B14F-4D97-AF65-F5344CB8AC3E}">
        <p14:creationId xmlns:p14="http://schemas.microsoft.com/office/powerpoint/2010/main" val="2530883657"/>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5F1FC6-3C3D-468B-97A0-6A7DD1D05FDD}"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76AC5F-832C-4803-952E-15EF6FA7BAA2}" type="slidenum">
              <a:rPr lang="en-US" smtClean="0"/>
              <a:t>‹#›</a:t>
            </a:fld>
            <a:endParaRPr lang="en-US"/>
          </a:p>
        </p:txBody>
      </p:sp>
    </p:spTree>
    <p:extLst>
      <p:ext uri="{BB962C8B-B14F-4D97-AF65-F5344CB8AC3E}">
        <p14:creationId xmlns:p14="http://schemas.microsoft.com/office/powerpoint/2010/main" val="189516099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5F1FC6-3C3D-468B-97A0-6A7DD1D05FDD}"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76AC5F-832C-4803-952E-15EF6FA7BAA2}" type="slidenum">
              <a:rPr lang="en-US" smtClean="0"/>
              <a:t>‹#›</a:t>
            </a:fld>
            <a:endParaRPr lang="en-US"/>
          </a:p>
        </p:txBody>
      </p:sp>
    </p:spTree>
    <p:extLst>
      <p:ext uri="{BB962C8B-B14F-4D97-AF65-F5344CB8AC3E}">
        <p14:creationId xmlns:p14="http://schemas.microsoft.com/office/powerpoint/2010/main" val="420496580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C5F1FC6-3C3D-468B-97A0-6A7DD1D05FDD}"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76AC5F-832C-4803-952E-15EF6FA7BAA2}" type="slidenum">
              <a:rPr lang="en-US" smtClean="0"/>
              <a:t>‹#›</a:t>
            </a:fld>
            <a:endParaRPr lang="en-US"/>
          </a:p>
        </p:txBody>
      </p:sp>
    </p:spTree>
    <p:extLst>
      <p:ext uri="{BB962C8B-B14F-4D97-AF65-F5344CB8AC3E}">
        <p14:creationId xmlns:p14="http://schemas.microsoft.com/office/powerpoint/2010/main" val="282886446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5F1FC6-3C3D-468B-97A0-6A7DD1D05FDD}" type="datetimeFigureOut">
              <a:rPr lang="en-US" smtClean="0"/>
              <a:t>6/16/2019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76AC5F-832C-4803-952E-15EF6FA7BAA2}" type="slidenum">
              <a:rPr lang="en-US" smtClean="0"/>
              <a:t>‹#›</a:t>
            </a:fld>
            <a:endParaRPr lang="en-US"/>
          </a:p>
        </p:txBody>
      </p:sp>
    </p:spTree>
    <p:extLst>
      <p:ext uri="{BB962C8B-B14F-4D97-AF65-F5344CB8AC3E}">
        <p14:creationId xmlns:p14="http://schemas.microsoft.com/office/powerpoint/2010/main" val="9662033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5F1FC6-3C3D-468B-97A0-6A7DD1D05FDD}" type="datetimeFigureOut">
              <a:rPr lang="en-US" smtClean="0"/>
              <a:t>6/16/2019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76AC5F-832C-4803-952E-15EF6FA7BAA2}" type="slidenum">
              <a:rPr lang="en-US" smtClean="0"/>
              <a:t>‹#›</a:t>
            </a:fld>
            <a:endParaRPr lang="en-US"/>
          </a:p>
        </p:txBody>
      </p:sp>
    </p:spTree>
    <p:extLst>
      <p:ext uri="{BB962C8B-B14F-4D97-AF65-F5344CB8AC3E}">
        <p14:creationId xmlns:p14="http://schemas.microsoft.com/office/powerpoint/2010/main" val="147794428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5F1FC6-3C3D-468B-97A0-6A7DD1D05FDD}" type="datetimeFigureOut">
              <a:rPr lang="en-US" smtClean="0"/>
              <a:t>6/16/2019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76AC5F-832C-4803-952E-15EF6FA7BAA2}" type="slidenum">
              <a:rPr lang="en-US" smtClean="0"/>
              <a:t>‹#›</a:t>
            </a:fld>
            <a:endParaRPr lang="en-US"/>
          </a:p>
        </p:txBody>
      </p:sp>
    </p:spTree>
    <p:extLst>
      <p:ext uri="{BB962C8B-B14F-4D97-AF65-F5344CB8AC3E}">
        <p14:creationId xmlns:p14="http://schemas.microsoft.com/office/powerpoint/2010/main" val="18716335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5F1FC6-3C3D-468B-97A0-6A7DD1D05FDD}" type="datetimeFigureOut">
              <a:rPr lang="en-US" smtClean="0"/>
              <a:t>6/16/2019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76AC5F-832C-4803-952E-15EF6FA7BAA2}" type="slidenum">
              <a:rPr lang="en-US" smtClean="0"/>
              <a:t>‹#›</a:t>
            </a:fld>
            <a:endParaRPr lang="en-US"/>
          </a:p>
        </p:txBody>
      </p:sp>
    </p:spTree>
    <p:extLst>
      <p:ext uri="{BB962C8B-B14F-4D97-AF65-F5344CB8AC3E}">
        <p14:creationId xmlns:p14="http://schemas.microsoft.com/office/powerpoint/2010/main" val="48695616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5F1FC6-3C3D-468B-97A0-6A7DD1D05FDD}" type="datetimeFigureOut">
              <a:rPr lang="en-US" smtClean="0"/>
              <a:t>6/16/2019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76AC5F-832C-4803-952E-15EF6FA7BAA2}" type="slidenum">
              <a:rPr lang="en-US" smtClean="0"/>
              <a:t>‹#›</a:t>
            </a:fld>
            <a:endParaRPr lang="en-US"/>
          </a:p>
        </p:txBody>
      </p:sp>
    </p:spTree>
    <p:extLst>
      <p:ext uri="{BB962C8B-B14F-4D97-AF65-F5344CB8AC3E}">
        <p14:creationId xmlns:p14="http://schemas.microsoft.com/office/powerpoint/2010/main" val="216155799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5F1FC6-3C3D-468B-97A0-6A7DD1D05FDD}" type="datetimeFigureOut">
              <a:rPr lang="en-US" smtClean="0"/>
              <a:t>6/16/2019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76AC5F-832C-4803-952E-15EF6FA7BAA2}" type="slidenum">
              <a:rPr lang="en-US" smtClean="0"/>
              <a:t>‹#›</a:t>
            </a:fld>
            <a:endParaRPr lang="en-US"/>
          </a:p>
        </p:txBody>
      </p:sp>
    </p:spTree>
    <p:extLst>
      <p:ext uri="{BB962C8B-B14F-4D97-AF65-F5344CB8AC3E}">
        <p14:creationId xmlns:p14="http://schemas.microsoft.com/office/powerpoint/2010/main" val="812379052"/>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5F1FC6-3C3D-468B-97A0-6A7DD1D05FDD}" type="datetimeFigureOut">
              <a:rPr lang="en-US" smtClean="0"/>
              <a:t>6/16/2019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6AC5F-832C-4803-952E-15EF6FA7BAA2}" type="slidenum">
              <a:rPr lang="en-US" smtClean="0"/>
              <a:t>‹#›</a:t>
            </a:fld>
            <a:endParaRPr lang="en-US"/>
          </a:p>
        </p:txBody>
      </p:sp>
    </p:spTree>
    <p:extLst>
      <p:ext uri="{BB962C8B-B14F-4D97-AF65-F5344CB8AC3E}">
        <p14:creationId xmlns:p14="http://schemas.microsoft.com/office/powerpoint/2010/main" val="52319615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63070DDC-6190-4F87-9272-758B38F22F0E}"/>
              </a:ext>
            </a:extLst>
          </p:cNvPr>
          <p:cNvPicPr>
            <a:picLocks noChangeAspect="1"/>
          </p:cNvPicPr>
          <p:nvPr/>
        </p:nvPicPr>
        <p:blipFill>
          <a:blip r:embed="rId3"/>
          <a:stretch>
            <a:fillRect/>
          </a:stretch>
        </p:blipFill>
        <p:spPr>
          <a:xfrm>
            <a:off x="-14397" y="52736"/>
            <a:ext cx="12192000" cy="6858000"/>
          </a:xfrm>
          <a:prstGeom prst="rect">
            <a:avLst/>
          </a:prstGeom>
          <a:effectLst>
            <a:outerShdw blurRad="50800" dist="50800" dir="5400000" algn="ctr" rotWithShape="0">
              <a:schemeClr val="bg1"/>
            </a:outerShdw>
          </a:effectLst>
        </p:spPr>
      </p:pic>
      <p:sp>
        <p:nvSpPr>
          <p:cNvPr id="5" name="TextBox 4">
            <a:extLst>
              <a:ext uri="{FF2B5EF4-FFF2-40B4-BE49-F238E27FC236}">
                <a16:creationId xmlns:a16="http://schemas.microsoft.com/office/drawing/2014/main" id="{358D3568-3529-440E-BDAE-17D709B9747A}"/>
              </a:ext>
            </a:extLst>
          </p:cNvPr>
          <p:cNvSpPr txBox="1"/>
          <p:nvPr/>
        </p:nvSpPr>
        <p:spPr>
          <a:xfrm>
            <a:off x="224692" y="283200"/>
            <a:ext cx="7917821" cy="2123658"/>
          </a:xfrm>
          <a:prstGeom prst="rect">
            <a:avLst/>
          </a:prstGeom>
          <a:noFill/>
          <a:effectLst>
            <a:outerShdw blurRad="50800" dist="50800" dir="5400000" algn="ctr" rotWithShape="0">
              <a:schemeClr val="bg1"/>
            </a:outerShdw>
          </a:effectLst>
        </p:spPr>
        <p:txBody>
          <a:bodyPr wrap="square" rtlCol="0">
            <a:spAutoFit/>
          </a:bodyPr>
          <a:lstStyle/>
          <a:p>
            <a:r>
              <a:rPr lang="en-US" sz="6600" b="1" dirty="0">
                <a:effectLst>
                  <a:outerShdw blurRad="50800" dist="50800" dir="5400000" algn="ctr" rotWithShape="0">
                    <a:schemeClr val="bg1"/>
                  </a:outerShdw>
                </a:effectLst>
                <a:latin typeface="Ink Free" panose="03080402000500000000" pitchFamily="66" charset="0"/>
              </a:rPr>
              <a:t>Equal Concern </a:t>
            </a:r>
          </a:p>
          <a:p>
            <a:r>
              <a:rPr lang="en-US" sz="6600" b="1" dirty="0">
                <a:effectLst>
                  <a:outerShdw blurRad="50800" dist="50800" dir="5400000" algn="ctr" rotWithShape="0">
                    <a:schemeClr val="bg1"/>
                  </a:outerShdw>
                </a:effectLst>
                <a:latin typeface="Ink Free" panose="03080402000500000000" pitchFamily="66" charset="0"/>
              </a:rPr>
              <a:t>for one another</a:t>
            </a:r>
          </a:p>
        </p:txBody>
      </p:sp>
      <p:sp>
        <p:nvSpPr>
          <p:cNvPr id="6" name="TextBox 5">
            <a:extLst>
              <a:ext uri="{FF2B5EF4-FFF2-40B4-BE49-F238E27FC236}">
                <a16:creationId xmlns:a16="http://schemas.microsoft.com/office/drawing/2014/main" id="{3AB1F331-E6AB-4739-BA8A-28A4E5923F7F}"/>
              </a:ext>
            </a:extLst>
          </p:cNvPr>
          <p:cNvSpPr txBox="1"/>
          <p:nvPr/>
        </p:nvSpPr>
        <p:spPr>
          <a:xfrm rot="21017365">
            <a:off x="1427393" y="3004389"/>
            <a:ext cx="4412566" cy="707886"/>
          </a:xfrm>
          <a:prstGeom prst="rect">
            <a:avLst/>
          </a:prstGeom>
          <a:noFill/>
          <a:ln w="38100">
            <a:solidFill>
              <a:schemeClr val="tx2">
                <a:lumMod val="50000"/>
              </a:schemeClr>
            </a:solidFill>
          </a:ln>
          <a:effectLst>
            <a:outerShdw blurRad="50800" dist="50800" dir="5400000" algn="ctr" rotWithShape="0">
              <a:schemeClr val="bg1"/>
            </a:outerShdw>
          </a:effectLst>
        </p:spPr>
        <p:txBody>
          <a:bodyPr wrap="square" rtlCol="0">
            <a:spAutoFit/>
          </a:bodyPr>
          <a:lstStyle/>
          <a:p>
            <a:pPr algn="ctr"/>
            <a:r>
              <a:rPr lang="en-US" sz="4000" b="1" dirty="0">
                <a:effectLst>
                  <a:glow rad="228600">
                    <a:schemeClr val="accent2">
                      <a:satMod val="175000"/>
                      <a:alpha val="40000"/>
                    </a:schemeClr>
                  </a:glow>
                  <a:outerShdw blurRad="50800" dist="38100" dir="2700000" algn="tl" rotWithShape="0">
                    <a:prstClr val="black">
                      <a:alpha val="40000"/>
                    </a:prstClr>
                  </a:outerShdw>
                </a:effectLst>
                <a:latin typeface="Ink Free" panose="03080402000500000000" pitchFamily="66" charset="0"/>
              </a:rPr>
              <a:t>1 Corinthians 12</a:t>
            </a:r>
          </a:p>
        </p:txBody>
      </p:sp>
      <p:sp>
        <p:nvSpPr>
          <p:cNvPr id="7" name="Arrow: Striped Right 6">
            <a:extLst>
              <a:ext uri="{FF2B5EF4-FFF2-40B4-BE49-F238E27FC236}">
                <a16:creationId xmlns:a16="http://schemas.microsoft.com/office/drawing/2014/main" id="{9CB93B08-7815-4121-B75B-A7BF55918D9E}"/>
              </a:ext>
            </a:extLst>
          </p:cNvPr>
          <p:cNvSpPr/>
          <p:nvPr/>
        </p:nvSpPr>
        <p:spPr>
          <a:xfrm rot="16200000">
            <a:off x="8242917" y="2509006"/>
            <a:ext cx="3998172" cy="1831249"/>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8" name="Arrow: Bent-Up 7">
            <a:extLst>
              <a:ext uri="{FF2B5EF4-FFF2-40B4-BE49-F238E27FC236}">
                <a16:creationId xmlns:a16="http://schemas.microsoft.com/office/drawing/2014/main" id="{1F99FF98-CC48-4573-A802-DC71F309936E}"/>
              </a:ext>
            </a:extLst>
          </p:cNvPr>
          <p:cNvSpPr/>
          <p:nvPr/>
        </p:nvSpPr>
        <p:spPr>
          <a:xfrm rot="5400000" flipV="1">
            <a:off x="8846165" y="3766979"/>
            <a:ext cx="2788021" cy="2538137"/>
          </a:xfrm>
          <a:prstGeom prst="bentUpArrow">
            <a:avLst>
              <a:gd name="adj1" fmla="val 31004"/>
              <a:gd name="adj2" fmla="val 25000"/>
              <a:gd name="adj3" fmla="val 25000"/>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5BAE42E-3D20-4162-BB6C-554D8EB154A8}"/>
              </a:ext>
            </a:extLst>
          </p:cNvPr>
          <p:cNvSpPr txBox="1"/>
          <p:nvPr/>
        </p:nvSpPr>
        <p:spPr>
          <a:xfrm rot="16200000">
            <a:off x="8645488" y="2921169"/>
            <a:ext cx="3278752" cy="1015663"/>
          </a:xfrm>
          <a:prstGeom prst="rect">
            <a:avLst/>
          </a:prstGeom>
          <a:noFill/>
        </p:spPr>
        <p:txBody>
          <a:bodyPr wrap="square" rtlCol="0">
            <a:spAutoFit/>
          </a:bodyPr>
          <a:lstStyle/>
          <a:p>
            <a:r>
              <a:rPr lang="en-US" sz="6000" b="1" dirty="0">
                <a:solidFill>
                  <a:schemeClr val="bg1"/>
                </a:solidFill>
                <a:effectLst>
                  <a:outerShdw blurRad="50800" dist="50800" dir="5400000" algn="ctr" rotWithShape="0">
                    <a:schemeClr val="tx1"/>
                  </a:outerShdw>
                </a:effectLst>
                <a:latin typeface="Ink Free" panose="03080402000500000000" pitchFamily="66" charset="0"/>
              </a:rPr>
              <a:t>UPWARD</a:t>
            </a:r>
          </a:p>
        </p:txBody>
      </p:sp>
      <p:sp>
        <p:nvSpPr>
          <p:cNvPr id="10" name="TextBox 9">
            <a:extLst>
              <a:ext uri="{FF2B5EF4-FFF2-40B4-BE49-F238E27FC236}">
                <a16:creationId xmlns:a16="http://schemas.microsoft.com/office/drawing/2014/main" id="{4C04758B-6440-4932-9B31-8F6335AA52E6}"/>
              </a:ext>
            </a:extLst>
          </p:cNvPr>
          <p:cNvSpPr txBox="1"/>
          <p:nvPr/>
        </p:nvSpPr>
        <p:spPr>
          <a:xfrm rot="16200000">
            <a:off x="9889243" y="4376748"/>
            <a:ext cx="2442559" cy="1015663"/>
          </a:xfrm>
          <a:prstGeom prst="rect">
            <a:avLst/>
          </a:prstGeom>
          <a:noFill/>
        </p:spPr>
        <p:txBody>
          <a:bodyPr wrap="square" rtlCol="0">
            <a:spAutoFit/>
          </a:bodyPr>
          <a:lstStyle/>
          <a:p>
            <a:r>
              <a:rPr lang="en-US" sz="6000" b="1" dirty="0">
                <a:solidFill>
                  <a:schemeClr val="bg1"/>
                </a:solidFill>
                <a:effectLst>
                  <a:outerShdw blurRad="50800" dist="50800" dir="5400000" algn="ctr" rotWithShape="0">
                    <a:schemeClr val="tx1"/>
                  </a:outerShdw>
                </a:effectLst>
                <a:latin typeface="Ink Free" panose="03080402000500000000" pitchFamily="66" charset="0"/>
              </a:rPr>
              <a:t>WARD</a:t>
            </a:r>
          </a:p>
        </p:txBody>
      </p:sp>
      <p:sp>
        <p:nvSpPr>
          <p:cNvPr id="11" name="TextBox 10">
            <a:extLst>
              <a:ext uri="{FF2B5EF4-FFF2-40B4-BE49-F238E27FC236}">
                <a16:creationId xmlns:a16="http://schemas.microsoft.com/office/drawing/2014/main" id="{247B976F-D069-4B23-8B90-007D4EF5BB65}"/>
              </a:ext>
            </a:extLst>
          </p:cNvPr>
          <p:cNvSpPr txBox="1"/>
          <p:nvPr/>
        </p:nvSpPr>
        <p:spPr>
          <a:xfrm>
            <a:off x="9570106" y="5307009"/>
            <a:ext cx="1616999" cy="1015663"/>
          </a:xfrm>
          <a:prstGeom prst="rect">
            <a:avLst/>
          </a:prstGeom>
          <a:noFill/>
        </p:spPr>
        <p:txBody>
          <a:bodyPr wrap="square" rtlCol="0">
            <a:spAutoFit/>
          </a:bodyPr>
          <a:lstStyle/>
          <a:p>
            <a:r>
              <a:rPr lang="en-US" sz="6000" b="1" dirty="0">
                <a:solidFill>
                  <a:schemeClr val="bg1"/>
                </a:solidFill>
                <a:effectLst>
                  <a:outerShdw blurRad="50800" dist="50800" dir="5400000" algn="ctr" rotWithShape="0">
                    <a:schemeClr val="tx1"/>
                  </a:outerShdw>
                </a:effectLst>
                <a:latin typeface="Ink Free" panose="03080402000500000000" pitchFamily="66" charset="0"/>
              </a:rPr>
              <a:t>IN</a:t>
            </a:r>
          </a:p>
        </p:txBody>
      </p:sp>
    </p:spTree>
    <p:extLst>
      <p:ext uri="{BB962C8B-B14F-4D97-AF65-F5344CB8AC3E}">
        <p14:creationId xmlns:p14="http://schemas.microsoft.com/office/powerpoint/2010/main" val="100974851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EC1F3A-93CE-4E32-995D-4635A2F47A54}"/>
              </a:ext>
            </a:extLst>
          </p:cNvPr>
          <p:cNvSpPr/>
          <p:nvPr/>
        </p:nvSpPr>
        <p:spPr>
          <a:xfrm>
            <a:off x="3116046" y="3429000"/>
            <a:ext cx="6746769" cy="2350002"/>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lnSpc>
                <a:spcPct val="107000"/>
              </a:lnSpc>
            </a:pPr>
            <a:r>
              <a:rPr lang="en-US" sz="3000" b="1" dirty="0">
                <a:latin typeface="Ink Free" panose="03080402000500000000" pitchFamily="66" charset="0"/>
                <a:ea typeface="Calibri" panose="020F0502020204030204" pitchFamily="34" charset="0"/>
                <a:cs typeface="Times New Roman" panose="02020603050405020304" pitchFamily="18" charset="0"/>
              </a:rPr>
              <a:t>“I need thee not, o lowly foot”</a:t>
            </a:r>
          </a:p>
          <a:p>
            <a:pPr algn="ctr">
              <a:lnSpc>
                <a:spcPct val="107000"/>
              </a:lnSpc>
            </a:pPr>
            <a:r>
              <a:rPr lang="en-US" sz="3000" b="1" dirty="0">
                <a:latin typeface="Ink Free" panose="03080402000500000000" pitchFamily="66" charset="0"/>
                <a:ea typeface="Calibri" panose="020F0502020204030204" pitchFamily="34" charset="0"/>
                <a:cs typeface="Times New Roman" panose="02020603050405020304" pitchFamily="18" charset="0"/>
              </a:rPr>
              <a:t>Said the hand to that lower fellow.</a:t>
            </a:r>
          </a:p>
          <a:p>
            <a:pPr algn="ctr">
              <a:lnSpc>
                <a:spcPct val="107000"/>
              </a:lnSpc>
            </a:pPr>
            <a:r>
              <a:rPr lang="en-US" sz="3000" b="1" dirty="0">
                <a:latin typeface="Ink Free" panose="03080402000500000000" pitchFamily="66" charset="0"/>
                <a:ea typeface="Calibri" panose="020F0502020204030204" pitchFamily="34" charset="0"/>
                <a:cs typeface="Times New Roman" panose="02020603050405020304" pitchFamily="18" charset="0"/>
              </a:rPr>
              <a:t>My gifts are many, there’s lots to do</a:t>
            </a:r>
          </a:p>
          <a:p>
            <a:pPr algn="ctr">
              <a:lnSpc>
                <a:spcPct val="107000"/>
              </a:lnSpc>
            </a:pPr>
            <a:r>
              <a:rPr lang="en-US" sz="3000" b="1" dirty="0">
                <a:latin typeface="Ink Free" panose="03080402000500000000" pitchFamily="66" charset="0"/>
                <a:ea typeface="Calibri" panose="020F0502020204030204" pitchFamily="34" charset="0"/>
                <a:cs typeface="Times New Roman" panose="02020603050405020304" pitchFamily="18" charset="0"/>
              </a:rPr>
              <a:t>I’m much more effective without you</a:t>
            </a:r>
          </a:p>
          <a:p>
            <a:pPr algn="ctr">
              <a:lnSpc>
                <a:spcPct val="107000"/>
              </a:lnSpc>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CF775A72-BAA9-4C59-8D7F-6255513A9E06}"/>
              </a:ext>
            </a:extLst>
          </p:cNvPr>
          <p:cNvSpPr/>
          <p:nvPr/>
        </p:nvSpPr>
        <p:spPr>
          <a:xfrm>
            <a:off x="1" y="0"/>
            <a:ext cx="12191999" cy="2454903"/>
          </a:xfrm>
          <a:prstGeom prst="rect">
            <a:avLst/>
          </a:prstGeom>
        </p:spPr>
        <p:txBody>
          <a:bodyPr wrap="square">
            <a:spAutoFit/>
          </a:bodyPr>
          <a:lstStyle/>
          <a:p>
            <a:pPr algn="ctr">
              <a:lnSpc>
                <a:spcPct val="107000"/>
              </a:lnSpc>
            </a:pPr>
            <a:r>
              <a:rPr lang="en-US" sz="4000" b="1" dirty="0">
                <a:solidFill>
                  <a:srgbClr val="FFC000"/>
                </a:solidFill>
                <a:latin typeface="Ink Free" panose="03080402000500000000" pitchFamily="66" charset="0"/>
                <a:ea typeface="Calibri" panose="020F0502020204030204" pitchFamily="34" charset="0"/>
                <a:cs typeface="Times New Roman" panose="02020603050405020304" pitchFamily="18" charset="0"/>
              </a:rPr>
              <a:t>II</a:t>
            </a:r>
          </a:p>
          <a:p>
            <a:pPr algn="ctr">
              <a:lnSpc>
                <a:spcPct val="107000"/>
              </a:lnSpc>
            </a:pPr>
            <a:r>
              <a:rPr lang="en-US" sz="4000" b="1" dirty="0">
                <a:solidFill>
                  <a:srgbClr val="FFC000"/>
                </a:solidFill>
                <a:latin typeface="Ink Free" panose="03080402000500000000" pitchFamily="66" charset="0"/>
                <a:ea typeface="Calibri" panose="020F0502020204030204" pitchFamily="34" charset="0"/>
                <a:cs typeface="Times New Roman" panose="02020603050405020304" pitchFamily="18" charset="0"/>
              </a:rPr>
              <a:t>I Need Thee Not</a:t>
            </a:r>
          </a:p>
          <a:p>
            <a:pPr algn="ctr">
              <a:lnSpc>
                <a:spcPct val="107000"/>
              </a:lnSpc>
            </a:pPr>
            <a:r>
              <a:rPr lang="en-US" sz="3200" b="1" dirty="0">
                <a:latin typeface="Ink Free" panose="03080402000500000000" pitchFamily="66" charset="0"/>
                <a:ea typeface="Calibri" panose="020F0502020204030204" pitchFamily="34" charset="0"/>
                <a:cs typeface="Times New Roman" panose="02020603050405020304" pitchFamily="18" charset="0"/>
              </a:rPr>
              <a:t>1 Corinthians 12:21 “The eye cannot say to the hand</a:t>
            </a:r>
          </a:p>
          <a:p>
            <a:pPr algn="ctr">
              <a:lnSpc>
                <a:spcPct val="107000"/>
              </a:lnSpc>
            </a:pPr>
            <a:r>
              <a:rPr lang="en-US" sz="3200" b="1" dirty="0">
                <a:latin typeface="Ink Free" panose="03080402000500000000" pitchFamily="66" charset="0"/>
                <a:ea typeface="Calibri" panose="020F0502020204030204" pitchFamily="34" charset="0"/>
                <a:cs typeface="Times New Roman" panose="02020603050405020304" pitchFamily="18" charset="0"/>
              </a:rPr>
              <a:t>‘I don’t need you’”</a:t>
            </a:r>
          </a:p>
        </p:txBody>
      </p:sp>
      <p:pic>
        <p:nvPicPr>
          <p:cNvPr id="8" name="Picture 7">
            <a:extLst>
              <a:ext uri="{FF2B5EF4-FFF2-40B4-BE49-F238E27FC236}">
                <a16:creationId xmlns:a16="http://schemas.microsoft.com/office/drawing/2014/main" id="{1BC13632-9739-468F-8CB9-E16A350104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2816" y="4009292"/>
            <a:ext cx="1900066" cy="2848708"/>
          </a:xfrm>
          <a:prstGeom prst="rect">
            <a:avLst/>
          </a:prstGeom>
          <a:ln>
            <a:noFill/>
            <a:prstDash val="solid"/>
          </a:ln>
          <a:effectLst>
            <a:softEdge rad="112500"/>
          </a:effectLst>
          <a:extLst>
            <a:ext uri="{91240B29-F687-4F45-9708-019B960494DF}">
              <a14:hiddenLine xmlns:a14="http://schemas.microsoft.com/office/drawing/2010/main">
                <a:solidFill>
                  <a:schemeClr val="tx1"/>
                </a:solidFill>
                <a:prstDash val="solid"/>
              </a14:hiddenLine>
            </a:ext>
          </a:extLst>
        </p:spPr>
      </p:pic>
      <p:pic>
        <p:nvPicPr>
          <p:cNvPr id="10" name="Picture 9">
            <a:extLst>
              <a:ext uri="{FF2B5EF4-FFF2-40B4-BE49-F238E27FC236}">
                <a16:creationId xmlns:a16="http://schemas.microsoft.com/office/drawing/2014/main" id="{E50C3A36-6D15-44A8-91AE-874B1A7517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29" y="2768766"/>
            <a:ext cx="2996418" cy="2996418"/>
          </a:xfrm>
          <a:prstGeom prst="rect">
            <a:avLst/>
          </a:prstGeom>
          <a:ln>
            <a:noFill/>
            <a:prstDash val="solid"/>
          </a:ln>
          <a:effectLst>
            <a:softEdge rad="112500"/>
          </a:effectLst>
          <a:extLst>
            <a:ext uri="{91240B29-F687-4F45-9708-019B960494DF}">
              <a14:hiddenLine xmlns:a14="http://schemas.microsoft.com/office/drawing/2010/main">
                <a:solidFill>
                  <a:schemeClr val="tx1"/>
                </a:solidFill>
                <a:prstDash val="solid"/>
              </a14:hiddenLine>
            </a:ext>
          </a:extLst>
        </p:spPr>
      </p:pic>
      <p:cxnSp>
        <p:nvCxnSpPr>
          <p:cNvPr id="11" name="Straight Connector 10">
            <a:extLst>
              <a:ext uri="{FF2B5EF4-FFF2-40B4-BE49-F238E27FC236}">
                <a16:creationId xmlns:a16="http://schemas.microsoft.com/office/drawing/2014/main" id="{607AA56C-6F29-4D3D-9C2B-FA522EABD2AA}"/>
              </a:ext>
            </a:extLst>
          </p:cNvPr>
          <p:cNvCxnSpPr>
            <a:cxnSpLocks/>
          </p:cNvCxnSpPr>
          <p:nvPr/>
        </p:nvCxnSpPr>
        <p:spPr>
          <a:xfrm>
            <a:off x="2511083" y="2482254"/>
            <a:ext cx="716983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4640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0E7EB4-96D4-424B-95E4-B9AD7D12121F}"/>
              </a:ext>
            </a:extLst>
          </p:cNvPr>
          <p:cNvSpPr/>
          <p:nvPr/>
        </p:nvSpPr>
        <p:spPr>
          <a:xfrm>
            <a:off x="3036821" y="850954"/>
            <a:ext cx="6599547" cy="5156091"/>
          </a:xfrm>
          <a:prstGeom prst="rect">
            <a:avLst/>
          </a:prstGeom>
        </p:spPr>
        <p:txBody>
          <a:bodyPr wrap="square">
            <a:spAutoFit/>
          </a:bodyPr>
          <a:lstStyle/>
          <a:p>
            <a:pPr algn="ctr">
              <a:lnSpc>
                <a:spcPct val="107000"/>
              </a:lnSpc>
            </a:pPr>
            <a:r>
              <a:rPr lang="en-US" sz="2800" b="1" dirty="0">
                <a:latin typeface="Ink Free" panose="03080402000500000000" pitchFamily="66" charset="0"/>
                <a:ea typeface="Calibri" panose="020F0502020204030204" pitchFamily="34" charset="0"/>
                <a:cs typeface="Times New Roman" panose="02020603050405020304" pitchFamily="18" charset="0"/>
              </a:rPr>
              <a:t>For as you can see I can reach and touch</a:t>
            </a:r>
          </a:p>
          <a:p>
            <a:pPr algn="ctr">
              <a:lnSpc>
                <a:spcPct val="107000"/>
              </a:lnSpc>
            </a:pPr>
            <a:r>
              <a:rPr lang="en-US" sz="2800" b="1" dirty="0">
                <a:latin typeface="Ink Free" panose="03080402000500000000" pitchFamily="66" charset="0"/>
                <a:ea typeface="Calibri" panose="020F0502020204030204" pitchFamily="34" charset="0"/>
                <a:cs typeface="Times New Roman" panose="02020603050405020304" pitchFamily="18" charset="0"/>
              </a:rPr>
              <a:t>And grab and stroke and feel and clutch.</a:t>
            </a:r>
          </a:p>
          <a:p>
            <a:pPr algn="ctr">
              <a:lnSpc>
                <a:spcPct val="107000"/>
              </a:lnSpc>
            </a:pPr>
            <a:r>
              <a:rPr lang="en-US" sz="2800" b="1" dirty="0">
                <a:latin typeface="Ink Free" panose="03080402000500000000" pitchFamily="66" charset="0"/>
                <a:ea typeface="Calibri" panose="020F0502020204030204" pitchFamily="34" charset="0"/>
                <a:cs typeface="Times New Roman" panose="02020603050405020304" pitchFamily="18" charset="0"/>
              </a:rPr>
              <a:t> </a:t>
            </a:r>
          </a:p>
          <a:p>
            <a:pPr algn="ctr">
              <a:lnSpc>
                <a:spcPct val="107000"/>
              </a:lnSpc>
            </a:pPr>
            <a:r>
              <a:rPr lang="en-US" sz="2800" b="1" dirty="0">
                <a:latin typeface="Ink Free" panose="03080402000500000000" pitchFamily="66" charset="0"/>
                <a:ea typeface="Calibri" panose="020F0502020204030204" pitchFamily="34" charset="0"/>
                <a:cs typeface="Times New Roman" panose="02020603050405020304" pitchFamily="18" charset="0"/>
              </a:rPr>
              <a:t>I protect and lift and cover a sneeze,</a:t>
            </a:r>
          </a:p>
          <a:p>
            <a:pPr algn="ctr">
              <a:lnSpc>
                <a:spcPct val="107000"/>
              </a:lnSpc>
            </a:pPr>
            <a:r>
              <a:rPr lang="en-US" sz="2800" b="1" dirty="0">
                <a:latin typeface="Ink Free" panose="03080402000500000000" pitchFamily="66" charset="0"/>
                <a:ea typeface="Calibri" panose="020F0502020204030204" pitchFamily="34" charset="0"/>
                <a:cs typeface="Times New Roman" panose="02020603050405020304" pitchFamily="18" charset="0"/>
              </a:rPr>
              <a:t>And point and throw and hold and tease;</a:t>
            </a:r>
          </a:p>
          <a:p>
            <a:pPr algn="ctr">
              <a:lnSpc>
                <a:spcPct val="107000"/>
              </a:lnSpc>
            </a:pPr>
            <a:r>
              <a:rPr lang="en-US" sz="2800" b="1" dirty="0">
                <a:latin typeface="Ink Free" panose="03080402000500000000" pitchFamily="66" charset="0"/>
                <a:ea typeface="Calibri" panose="020F0502020204030204" pitchFamily="34" charset="0"/>
                <a:cs typeface="Times New Roman" panose="02020603050405020304" pitchFamily="18" charset="0"/>
              </a:rPr>
              <a:t> </a:t>
            </a:r>
          </a:p>
          <a:p>
            <a:pPr algn="ctr">
              <a:lnSpc>
                <a:spcPct val="107000"/>
              </a:lnSpc>
            </a:pPr>
            <a:r>
              <a:rPr lang="en-US" sz="2800" b="1" dirty="0">
                <a:latin typeface="Ink Free" panose="03080402000500000000" pitchFamily="66" charset="0"/>
                <a:ea typeface="Calibri" panose="020F0502020204030204" pitchFamily="34" charset="0"/>
                <a:cs typeface="Times New Roman" panose="02020603050405020304" pitchFamily="18" charset="0"/>
              </a:rPr>
              <a:t>And help and count on all my fingers,</a:t>
            </a:r>
          </a:p>
          <a:p>
            <a:pPr algn="ctr">
              <a:lnSpc>
                <a:spcPct val="107000"/>
              </a:lnSpc>
            </a:pPr>
            <a:r>
              <a:rPr lang="en-US" sz="2800" b="1" dirty="0">
                <a:latin typeface="Ink Free" panose="03080402000500000000" pitchFamily="66" charset="0"/>
                <a:ea typeface="Calibri" panose="020F0502020204030204" pitchFamily="34" charset="0"/>
                <a:cs typeface="Times New Roman" panose="02020603050405020304" pitchFamily="18" charset="0"/>
              </a:rPr>
              <a:t>And type and write and direct the singers.</a:t>
            </a:r>
          </a:p>
          <a:p>
            <a:pPr algn="ctr">
              <a:lnSpc>
                <a:spcPct val="107000"/>
              </a:lnSpc>
            </a:pPr>
            <a:r>
              <a:rPr lang="en-US" sz="2800" b="1" dirty="0">
                <a:latin typeface="Ink Free" panose="03080402000500000000" pitchFamily="66" charset="0"/>
                <a:ea typeface="Calibri" panose="020F0502020204030204" pitchFamily="34" charset="0"/>
                <a:cs typeface="Times New Roman" panose="02020603050405020304" pitchFamily="18" charset="0"/>
              </a:rPr>
              <a:t> </a:t>
            </a:r>
          </a:p>
          <a:p>
            <a:pPr algn="ctr">
              <a:lnSpc>
                <a:spcPct val="107000"/>
              </a:lnSpc>
            </a:pPr>
            <a:r>
              <a:rPr lang="en-US" sz="2800" b="1" dirty="0">
                <a:latin typeface="Ink Free" panose="03080402000500000000" pitchFamily="66" charset="0"/>
                <a:ea typeface="Calibri" panose="020F0502020204030204" pitchFamily="34" charset="0"/>
                <a:cs typeface="Times New Roman" panose="02020603050405020304" pitchFamily="18" charset="0"/>
              </a:rPr>
              <a:t>While you, o foot do none of these</a:t>
            </a:r>
          </a:p>
          <a:p>
            <a:pPr algn="ctr">
              <a:lnSpc>
                <a:spcPct val="107000"/>
              </a:lnSpc>
            </a:pPr>
            <a:r>
              <a:rPr lang="en-US" sz="2800" b="1" dirty="0">
                <a:latin typeface="Ink Free" panose="03080402000500000000" pitchFamily="66" charset="0"/>
                <a:ea typeface="Calibri" panose="020F0502020204030204" pitchFamily="34" charset="0"/>
                <a:cs typeface="Times New Roman" panose="02020603050405020304" pitchFamily="18" charset="0"/>
              </a:rPr>
              <a:t>I need thee not, so leave, please.”</a:t>
            </a:r>
            <a:endParaRPr lang="en-US" sz="2800" b="1" dirty="0">
              <a:latin typeface="Ink Free" panose="03080402000500000000" pitchFamily="66" charset="0"/>
            </a:endParaRPr>
          </a:p>
        </p:txBody>
      </p:sp>
      <p:pic>
        <p:nvPicPr>
          <p:cNvPr id="8" name="Picture 7">
            <a:extLst>
              <a:ext uri="{FF2B5EF4-FFF2-40B4-BE49-F238E27FC236}">
                <a16:creationId xmlns:a16="http://schemas.microsoft.com/office/drawing/2014/main" id="{31E6757E-B817-443C-AFCE-A4BB22CBE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16" y="128836"/>
            <a:ext cx="2022633" cy="2698770"/>
          </a:xfrm>
          <a:prstGeom prst="rect">
            <a:avLst/>
          </a:prstGeom>
          <a:ln>
            <a:noFill/>
          </a:ln>
          <a:effectLst>
            <a:softEdge rad="112500"/>
          </a:effectLst>
        </p:spPr>
      </p:pic>
      <p:pic>
        <p:nvPicPr>
          <p:cNvPr id="10" name="Picture 9">
            <a:extLst>
              <a:ext uri="{FF2B5EF4-FFF2-40B4-BE49-F238E27FC236}">
                <a16:creationId xmlns:a16="http://schemas.microsoft.com/office/drawing/2014/main" id="{7707727B-4306-4817-B759-ED24B945B88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481625" y="158085"/>
            <a:ext cx="1992044" cy="1941342"/>
          </a:xfrm>
          <a:prstGeom prst="rect">
            <a:avLst/>
          </a:prstGeom>
          <a:ln>
            <a:noFill/>
          </a:ln>
          <a:effectLst>
            <a:softEdge rad="112500"/>
          </a:effectLst>
        </p:spPr>
      </p:pic>
      <p:pic>
        <p:nvPicPr>
          <p:cNvPr id="12" name="Picture 11">
            <a:extLst>
              <a:ext uri="{FF2B5EF4-FFF2-40B4-BE49-F238E27FC236}">
                <a16:creationId xmlns:a16="http://schemas.microsoft.com/office/drawing/2014/main" id="{55B2AD8C-011C-4FF0-B966-D9CF7C542D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27334" y="2113495"/>
            <a:ext cx="2164666" cy="2164666"/>
          </a:xfrm>
          <a:prstGeom prst="rect">
            <a:avLst/>
          </a:prstGeom>
          <a:ln>
            <a:noFill/>
          </a:ln>
          <a:effectLst>
            <a:softEdge rad="112500"/>
          </a:effectLst>
        </p:spPr>
      </p:pic>
      <p:pic>
        <p:nvPicPr>
          <p:cNvPr id="14" name="Picture 13">
            <a:extLst>
              <a:ext uri="{FF2B5EF4-FFF2-40B4-BE49-F238E27FC236}">
                <a16:creationId xmlns:a16="http://schemas.microsoft.com/office/drawing/2014/main" id="{81B70285-4CB5-436D-A2B1-00F202E9D4A1}"/>
              </a:ext>
            </a:extLst>
          </p:cNvPr>
          <p:cNvPicPr>
            <a:picLocks noChangeAspect="1"/>
          </p:cNvPicPr>
          <p:nvPr/>
        </p:nvPicPr>
        <p:blipFill rotWithShape="1">
          <a:blip r:embed="rId6">
            <a:extLst>
              <a:ext uri="{28A0092B-C50C-407E-A947-70E740481C1C}">
                <a14:useLocalDpi xmlns:a14="http://schemas.microsoft.com/office/drawing/2010/main" val="0"/>
              </a:ext>
            </a:extLst>
          </a:blip>
          <a:srcRect l="-40"/>
          <a:stretch/>
        </p:blipFill>
        <p:spPr>
          <a:xfrm>
            <a:off x="1085664" y="2312376"/>
            <a:ext cx="2163535" cy="2233246"/>
          </a:xfrm>
          <a:prstGeom prst="rect">
            <a:avLst/>
          </a:prstGeom>
          <a:ln>
            <a:noFill/>
          </a:ln>
          <a:effectLst>
            <a:softEdge rad="112500"/>
          </a:effectLst>
        </p:spPr>
      </p:pic>
      <p:pic>
        <p:nvPicPr>
          <p:cNvPr id="16" name="Picture 15">
            <a:extLst>
              <a:ext uri="{FF2B5EF4-FFF2-40B4-BE49-F238E27FC236}">
                <a16:creationId xmlns:a16="http://schemas.microsoft.com/office/drawing/2014/main" id="{EE2E9601-01BA-4E40-B0CE-E67A330239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9826458" y="4431595"/>
            <a:ext cx="1858905" cy="1809486"/>
          </a:xfrm>
          <a:prstGeom prst="rect">
            <a:avLst/>
          </a:prstGeom>
          <a:ln>
            <a:noFill/>
          </a:ln>
          <a:effectLst>
            <a:softEdge rad="112500"/>
          </a:effectLst>
        </p:spPr>
      </p:pic>
      <p:pic>
        <p:nvPicPr>
          <p:cNvPr id="18" name="Picture 17">
            <a:extLst>
              <a:ext uri="{FF2B5EF4-FFF2-40B4-BE49-F238E27FC236}">
                <a16:creationId xmlns:a16="http://schemas.microsoft.com/office/drawing/2014/main" id="{636C37D8-BD9A-4556-A6D1-221F226CB4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7916" y="4812599"/>
            <a:ext cx="2514106" cy="1656049"/>
          </a:xfrm>
          <a:prstGeom prst="rect">
            <a:avLst/>
          </a:prstGeom>
          <a:ln>
            <a:noFill/>
          </a:ln>
          <a:effectLst>
            <a:softEdge rad="112500"/>
          </a:effectLst>
        </p:spPr>
      </p:pic>
    </p:spTree>
    <p:extLst>
      <p:ext uri="{BB962C8B-B14F-4D97-AF65-F5344CB8AC3E}">
        <p14:creationId xmlns:p14="http://schemas.microsoft.com/office/powerpoint/2010/main" val="257589687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99E7DE-FE29-42EB-9720-7E019C25F07C}"/>
              </a:ext>
            </a:extLst>
          </p:cNvPr>
          <p:cNvSpPr/>
          <p:nvPr/>
        </p:nvSpPr>
        <p:spPr>
          <a:xfrm>
            <a:off x="-168812" y="567871"/>
            <a:ext cx="12360812" cy="5880071"/>
          </a:xfrm>
          <a:prstGeom prst="rect">
            <a:avLst/>
          </a:prstGeom>
        </p:spPr>
        <p:txBody>
          <a:bodyPr wrap="square">
            <a:spAutoFit/>
          </a:bodyPr>
          <a:lstStyle/>
          <a:p>
            <a:pPr algn="ctr">
              <a:lnSpc>
                <a:spcPct val="107000"/>
              </a:lnSpc>
            </a:pPr>
            <a:r>
              <a:rPr lang="en-US" sz="3200" b="1" dirty="0">
                <a:latin typeface="Ink Free" panose="03080402000500000000" pitchFamily="66" charset="0"/>
                <a:ea typeface="Calibri" panose="020F0502020204030204" pitchFamily="34" charset="0"/>
                <a:cs typeface="Times New Roman" panose="02020603050405020304" pitchFamily="18" charset="0"/>
              </a:rPr>
              <a:t>“You are right, o hand, you reach much higher than me</a:t>
            </a:r>
          </a:p>
          <a:p>
            <a:pPr algn="ctr">
              <a:lnSpc>
                <a:spcPct val="107000"/>
              </a:lnSpc>
            </a:pPr>
            <a:r>
              <a:rPr lang="en-US" sz="3200" b="1" dirty="0">
                <a:latin typeface="Ink Free" panose="03080402000500000000" pitchFamily="66" charset="0"/>
                <a:ea typeface="Calibri" panose="020F0502020204030204" pitchFamily="34" charset="0"/>
                <a:cs typeface="Times New Roman" panose="02020603050405020304" pitchFamily="18" charset="0"/>
              </a:rPr>
              <a:t>You can do all those things that I cannot, I see.</a:t>
            </a:r>
          </a:p>
          <a:p>
            <a:pPr algn="ctr">
              <a:lnSpc>
                <a:spcPct val="107000"/>
              </a:lnSpc>
            </a:pPr>
            <a:r>
              <a:rPr lang="en-US" sz="3200" b="1" dirty="0">
                <a:latin typeface="Ink Free" panose="03080402000500000000" pitchFamily="66" charset="0"/>
                <a:ea typeface="Calibri" panose="020F0502020204030204" pitchFamily="34" charset="0"/>
                <a:cs typeface="Times New Roman" panose="02020603050405020304" pitchFamily="18" charset="0"/>
              </a:rPr>
              <a:t> </a:t>
            </a:r>
          </a:p>
          <a:p>
            <a:pPr algn="ctr">
              <a:lnSpc>
                <a:spcPct val="107000"/>
              </a:lnSpc>
            </a:pPr>
            <a:endParaRPr lang="en-US" sz="3200" b="1" dirty="0">
              <a:latin typeface="Ink Free" panose="03080402000500000000" pitchFamily="66" charset="0"/>
              <a:ea typeface="Calibri" panose="020F0502020204030204" pitchFamily="34" charset="0"/>
              <a:cs typeface="Times New Roman" panose="02020603050405020304" pitchFamily="18" charset="0"/>
            </a:endParaRPr>
          </a:p>
          <a:p>
            <a:pPr algn="ctr">
              <a:lnSpc>
                <a:spcPct val="107000"/>
              </a:lnSpc>
            </a:pPr>
            <a:endParaRPr lang="en-US" sz="3200" b="1" dirty="0">
              <a:latin typeface="Ink Free" panose="03080402000500000000" pitchFamily="66" charset="0"/>
              <a:ea typeface="Calibri" panose="020F0502020204030204" pitchFamily="34" charset="0"/>
              <a:cs typeface="Times New Roman" panose="02020603050405020304" pitchFamily="18" charset="0"/>
            </a:endParaRPr>
          </a:p>
          <a:p>
            <a:pPr algn="ctr">
              <a:lnSpc>
                <a:spcPct val="107000"/>
              </a:lnSpc>
            </a:pPr>
            <a:endParaRPr lang="en-US" sz="3200" b="1" dirty="0">
              <a:latin typeface="Ink Free" panose="03080402000500000000" pitchFamily="66" charset="0"/>
              <a:ea typeface="Calibri" panose="020F0502020204030204" pitchFamily="34" charset="0"/>
              <a:cs typeface="Times New Roman" panose="02020603050405020304" pitchFamily="18" charset="0"/>
            </a:endParaRPr>
          </a:p>
          <a:p>
            <a:pPr algn="ctr">
              <a:lnSpc>
                <a:spcPct val="107000"/>
              </a:lnSpc>
            </a:pPr>
            <a:endParaRPr lang="en-US" sz="3200" b="1" dirty="0">
              <a:latin typeface="Ink Free" panose="03080402000500000000" pitchFamily="66" charset="0"/>
              <a:ea typeface="Calibri" panose="020F0502020204030204" pitchFamily="34" charset="0"/>
              <a:cs typeface="Times New Roman" panose="02020603050405020304" pitchFamily="18" charset="0"/>
            </a:endParaRPr>
          </a:p>
          <a:p>
            <a:pPr algn="ctr">
              <a:lnSpc>
                <a:spcPct val="107000"/>
              </a:lnSpc>
            </a:pPr>
            <a:r>
              <a:rPr lang="en-US" sz="3200" b="1" dirty="0">
                <a:latin typeface="Ink Free" panose="03080402000500000000" pitchFamily="66" charset="0"/>
                <a:ea typeface="Calibri" panose="020F0502020204030204" pitchFamily="34" charset="0"/>
                <a:cs typeface="Times New Roman" panose="02020603050405020304" pitchFamily="18" charset="0"/>
              </a:rPr>
              <a:t>So I will take my leave</a:t>
            </a:r>
          </a:p>
          <a:p>
            <a:pPr algn="ctr">
              <a:lnSpc>
                <a:spcPct val="107000"/>
              </a:lnSpc>
            </a:pPr>
            <a:r>
              <a:rPr lang="en-US" sz="3200" b="1" dirty="0">
                <a:latin typeface="Ink Free" panose="03080402000500000000" pitchFamily="66" charset="0"/>
                <a:ea typeface="Calibri" panose="020F0502020204030204" pitchFamily="34" charset="0"/>
                <a:cs typeface="Times New Roman" panose="02020603050405020304" pitchFamily="18" charset="0"/>
              </a:rPr>
              <a:t>As you have told me to </a:t>
            </a:r>
          </a:p>
          <a:p>
            <a:pPr algn="ctr">
              <a:lnSpc>
                <a:spcPct val="107000"/>
              </a:lnSpc>
            </a:pPr>
            <a:r>
              <a:rPr lang="en-US" sz="3200" b="1" dirty="0">
                <a:latin typeface="Ink Free" panose="03080402000500000000" pitchFamily="66" charset="0"/>
                <a:ea typeface="Calibri" panose="020F0502020204030204" pitchFamily="34" charset="0"/>
                <a:cs typeface="Times New Roman" panose="02020603050405020304" pitchFamily="18" charset="0"/>
              </a:rPr>
              <a:t>And go some other place</a:t>
            </a:r>
          </a:p>
          <a:p>
            <a:pPr algn="ctr">
              <a:lnSpc>
                <a:spcPct val="107000"/>
              </a:lnSpc>
            </a:pPr>
            <a:r>
              <a:rPr lang="en-US" sz="3200" b="1" dirty="0">
                <a:latin typeface="Ink Free" panose="03080402000500000000" pitchFamily="66" charset="0"/>
                <a:ea typeface="Calibri" panose="020F0502020204030204" pitchFamily="34" charset="0"/>
                <a:cs typeface="Times New Roman" panose="02020603050405020304" pitchFamily="18" charset="0"/>
              </a:rPr>
              <a:t>Then see how you do.</a:t>
            </a:r>
          </a:p>
        </p:txBody>
      </p:sp>
      <p:pic>
        <p:nvPicPr>
          <p:cNvPr id="5" name="Picture 4">
            <a:extLst>
              <a:ext uri="{FF2B5EF4-FFF2-40B4-BE49-F238E27FC236}">
                <a16:creationId xmlns:a16="http://schemas.microsoft.com/office/drawing/2014/main" id="{4E1B688F-AF90-4320-B3B8-D896ED5D7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28354" y="1174099"/>
            <a:ext cx="2501940" cy="3335920"/>
          </a:xfrm>
          <a:prstGeom prst="rect">
            <a:avLst/>
          </a:prstGeom>
          <a:ln>
            <a:noFill/>
          </a:ln>
          <a:effectLst>
            <a:softEdge rad="112500"/>
          </a:effectLst>
        </p:spPr>
      </p:pic>
      <p:pic>
        <p:nvPicPr>
          <p:cNvPr id="7" name="Picture 6">
            <a:extLst>
              <a:ext uri="{FF2B5EF4-FFF2-40B4-BE49-F238E27FC236}">
                <a16:creationId xmlns:a16="http://schemas.microsoft.com/office/drawing/2014/main" id="{FD5C1527-5F3B-448D-BA36-345CDD489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3920" y="3222172"/>
            <a:ext cx="3482005" cy="3421970"/>
          </a:xfrm>
          <a:prstGeom prst="rect">
            <a:avLst/>
          </a:prstGeom>
          <a:ln>
            <a:noFill/>
          </a:ln>
          <a:effectLst>
            <a:softEdge rad="112500"/>
          </a:effectLst>
        </p:spPr>
      </p:pic>
    </p:spTree>
    <p:extLst>
      <p:ext uri="{BB962C8B-B14F-4D97-AF65-F5344CB8AC3E}">
        <p14:creationId xmlns:p14="http://schemas.microsoft.com/office/powerpoint/2010/main" val="111372430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8A20173-F9F3-4AC8-899C-90F98E621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6265"/>
            <a:ext cx="2971008" cy="2332735"/>
          </a:xfrm>
          <a:prstGeom prst="rect">
            <a:avLst/>
          </a:prstGeom>
          <a:ln>
            <a:noFill/>
          </a:ln>
          <a:effectLst>
            <a:softEdge rad="112500"/>
          </a:effectLst>
        </p:spPr>
      </p:pic>
      <p:pic>
        <p:nvPicPr>
          <p:cNvPr id="6" name="Picture 5">
            <a:extLst>
              <a:ext uri="{FF2B5EF4-FFF2-40B4-BE49-F238E27FC236}">
                <a16:creationId xmlns:a16="http://schemas.microsoft.com/office/drawing/2014/main" id="{92A3143B-110E-41DB-AF49-D87E0941F18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531108" y="1008744"/>
            <a:ext cx="5129784" cy="5849256"/>
          </a:xfrm>
          <a:prstGeom prst="rect">
            <a:avLst/>
          </a:prstGeom>
          <a:ln>
            <a:noFill/>
          </a:ln>
          <a:effectLst>
            <a:softEdge rad="112500"/>
          </a:effectLst>
        </p:spPr>
      </p:pic>
      <p:sp>
        <p:nvSpPr>
          <p:cNvPr id="2" name="Rectangle 1">
            <a:extLst>
              <a:ext uri="{FF2B5EF4-FFF2-40B4-BE49-F238E27FC236}">
                <a16:creationId xmlns:a16="http://schemas.microsoft.com/office/drawing/2014/main" id="{ADF59CC8-9CF0-4F21-BFAA-2B06B36B2DBF}"/>
              </a:ext>
            </a:extLst>
          </p:cNvPr>
          <p:cNvSpPr/>
          <p:nvPr/>
        </p:nvSpPr>
        <p:spPr>
          <a:xfrm>
            <a:off x="0" y="664974"/>
            <a:ext cx="12192000" cy="4695068"/>
          </a:xfrm>
          <a:prstGeom prst="rect">
            <a:avLst/>
          </a:prstGeom>
          <a:effectLst>
            <a:outerShdw blurRad="50800" dist="50800" dir="5400000" algn="ctr" rotWithShape="0">
              <a:schemeClr val="bg1"/>
            </a:outerShdw>
          </a:effectLst>
        </p:spPr>
        <p:txBody>
          <a:bodyPr wrap="square">
            <a:spAutoFit/>
          </a:bodyPr>
          <a:lstStyle/>
          <a:p>
            <a:pPr algn="ctr">
              <a:lnSpc>
                <a:spcPct val="107000"/>
              </a:lnSpc>
            </a:pPr>
            <a:r>
              <a:rPr lang="en-US" sz="2800" b="1" dirty="0">
                <a:effectLst>
                  <a:glow rad="139700">
                    <a:schemeClr val="accent2">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For your reach will not reach has high without me</a:t>
            </a:r>
          </a:p>
          <a:p>
            <a:pPr algn="ctr">
              <a:lnSpc>
                <a:spcPct val="107000"/>
              </a:lnSpc>
            </a:pPr>
            <a:r>
              <a:rPr lang="en-US" sz="2800" b="1" dirty="0">
                <a:effectLst>
                  <a:glow rad="139700">
                    <a:schemeClr val="accent2">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Your touch will not go far you soon will see</a:t>
            </a:r>
          </a:p>
          <a:p>
            <a:pPr algn="ctr">
              <a:lnSpc>
                <a:spcPct val="107000"/>
              </a:lnSpc>
            </a:pPr>
            <a:r>
              <a:rPr lang="en-US" sz="2800" b="1" dirty="0">
                <a:effectLst>
                  <a:glow rad="139700">
                    <a:schemeClr val="accent2">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 </a:t>
            </a:r>
          </a:p>
          <a:p>
            <a:pPr algn="ctr">
              <a:lnSpc>
                <a:spcPct val="107000"/>
              </a:lnSpc>
            </a:pPr>
            <a:r>
              <a:rPr lang="en-US" sz="2800" b="1" dirty="0">
                <a:effectLst>
                  <a:glow rad="139700">
                    <a:schemeClr val="accent2">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Your clutch will not clutch</a:t>
            </a:r>
          </a:p>
          <a:p>
            <a:pPr algn="ctr">
              <a:lnSpc>
                <a:spcPct val="107000"/>
              </a:lnSpc>
            </a:pPr>
            <a:r>
              <a:rPr lang="en-US" sz="2800" b="1" dirty="0">
                <a:effectLst>
                  <a:glow rad="139700">
                    <a:schemeClr val="accent2">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So very much</a:t>
            </a:r>
          </a:p>
          <a:p>
            <a:pPr algn="ctr">
              <a:lnSpc>
                <a:spcPct val="107000"/>
              </a:lnSpc>
            </a:pPr>
            <a:r>
              <a:rPr lang="en-US" sz="2800" b="1" dirty="0">
                <a:effectLst>
                  <a:glow rad="139700">
                    <a:schemeClr val="accent2">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And when you reach out for something to clasp</a:t>
            </a:r>
          </a:p>
          <a:p>
            <a:pPr algn="ctr">
              <a:lnSpc>
                <a:spcPct val="107000"/>
              </a:lnSpc>
            </a:pPr>
            <a:r>
              <a:rPr lang="en-US" sz="2800" b="1" dirty="0">
                <a:effectLst>
                  <a:glow rad="139700">
                    <a:schemeClr val="accent2">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You’ll find that your reach exceeds your grasp</a:t>
            </a:r>
          </a:p>
          <a:p>
            <a:pPr algn="ctr">
              <a:lnSpc>
                <a:spcPct val="107000"/>
              </a:lnSpc>
            </a:pPr>
            <a:r>
              <a:rPr lang="en-US" sz="2800" b="1" dirty="0">
                <a:effectLst>
                  <a:glow rad="139700">
                    <a:schemeClr val="accent2">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 </a:t>
            </a:r>
          </a:p>
          <a:p>
            <a:pPr algn="ctr">
              <a:lnSpc>
                <a:spcPct val="107000"/>
              </a:lnSpc>
            </a:pPr>
            <a:r>
              <a:rPr lang="en-US" sz="2800" b="1" dirty="0">
                <a:effectLst>
                  <a:glow rad="139700">
                    <a:schemeClr val="accent2">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For without a lowly foot to take you places</a:t>
            </a:r>
          </a:p>
          <a:p>
            <a:pPr algn="ctr">
              <a:lnSpc>
                <a:spcPct val="107000"/>
              </a:lnSpc>
            </a:pPr>
            <a:r>
              <a:rPr lang="en-US" sz="2800" b="1" dirty="0">
                <a:effectLst>
                  <a:glow rad="139700">
                    <a:schemeClr val="accent2">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You’ll be restricted to limited spaces.</a:t>
            </a:r>
          </a:p>
        </p:txBody>
      </p:sp>
      <p:pic>
        <p:nvPicPr>
          <p:cNvPr id="8" name="Picture 7">
            <a:extLst>
              <a:ext uri="{FF2B5EF4-FFF2-40B4-BE49-F238E27FC236}">
                <a16:creationId xmlns:a16="http://schemas.microsoft.com/office/drawing/2014/main" id="{277DA1C5-53DA-407E-8B22-33AFEDC9ED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7000" y="1008744"/>
            <a:ext cx="2685000" cy="2046514"/>
          </a:xfrm>
          <a:prstGeom prst="rect">
            <a:avLst/>
          </a:prstGeom>
          <a:ln>
            <a:noFill/>
          </a:ln>
          <a:effectLst>
            <a:softEdge rad="112500"/>
          </a:effectLst>
        </p:spPr>
      </p:pic>
      <p:pic>
        <p:nvPicPr>
          <p:cNvPr id="12" name="Picture 11">
            <a:extLst>
              <a:ext uri="{FF2B5EF4-FFF2-40B4-BE49-F238E27FC236}">
                <a16:creationId xmlns:a16="http://schemas.microsoft.com/office/drawing/2014/main" id="{B49C5DBF-3B8E-4CDC-AD4E-29C4831069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04613" y="4787246"/>
            <a:ext cx="3072939" cy="2046514"/>
          </a:xfrm>
          <a:prstGeom prst="rect">
            <a:avLst/>
          </a:prstGeom>
          <a:ln>
            <a:noFill/>
          </a:ln>
          <a:effectLst>
            <a:softEdge rad="112500"/>
          </a:effectLst>
        </p:spPr>
      </p:pic>
      <p:pic>
        <p:nvPicPr>
          <p:cNvPr id="14" name="Picture 13">
            <a:extLst>
              <a:ext uri="{FF2B5EF4-FFF2-40B4-BE49-F238E27FC236}">
                <a16:creationId xmlns:a16="http://schemas.microsoft.com/office/drawing/2014/main" id="{766D3043-BC57-4766-88B3-F7ACC14C91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504" y="3966671"/>
            <a:ext cx="2540000" cy="2990849"/>
          </a:xfrm>
          <a:prstGeom prst="rect">
            <a:avLst/>
          </a:prstGeom>
          <a:ln>
            <a:noFill/>
          </a:ln>
          <a:effectLst>
            <a:softEdge rad="112500"/>
          </a:effectLst>
        </p:spPr>
      </p:pic>
    </p:spTree>
    <p:extLst>
      <p:ext uri="{BB962C8B-B14F-4D97-AF65-F5344CB8AC3E}">
        <p14:creationId xmlns:p14="http://schemas.microsoft.com/office/powerpoint/2010/main" val="383823838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CC7DD4-8607-4D43-ADB0-33098E13826C}"/>
              </a:ext>
            </a:extLst>
          </p:cNvPr>
          <p:cNvSpPr/>
          <p:nvPr/>
        </p:nvSpPr>
        <p:spPr>
          <a:xfrm>
            <a:off x="196584" y="309061"/>
            <a:ext cx="3475084" cy="2057486"/>
          </a:xfrm>
          <a:prstGeom prst="rect">
            <a:avLst/>
          </a:prstGeom>
          <a:ln w="28575">
            <a:solidFill>
              <a:srgbClr val="00B0F0"/>
            </a:solidFill>
          </a:ln>
        </p:spPr>
        <p:txBody>
          <a:bodyPr wrap="square">
            <a:spAutoFit/>
          </a:bodyPr>
          <a:lstStyle/>
          <a:p>
            <a:pPr algn="ctr">
              <a:lnSpc>
                <a:spcPct val="107000"/>
              </a:lnSpc>
            </a:pPr>
            <a:r>
              <a:rPr lang="en-US" sz="4000" b="1" dirty="0">
                <a:solidFill>
                  <a:srgbClr val="FFFF00"/>
                </a:solidFill>
                <a:latin typeface="Ink Free" panose="03080402000500000000" pitchFamily="66" charset="0"/>
                <a:cs typeface="Times New Roman" panose="02020603050405020304" pitchFamily="18" charset="0"/>
              </a:rPr>
              <a:t>Show Equal Concern</a:t>
            </a:r>
          </a:p>
          <a:p>
            <a:pPr algn="ctr">
              <a:lnSpc>
                <a:spcPct val="107000"/>
              </a:lnSpc>
            </a:pPr>
            <a:r>
              <a:rPr lang="en-US" sz="4000" b="1" dirty="0">
                <a:solidFill>
                  <a:srgbClr val="FFFF00"/>
                </a:solidFill>
                <a:latin typeface="Ink Free" panose="03080402000500000000" pitchFamily="66" charset="0"/>
                <a:cs typeface="Times New Roman" panose="02020603050405020304" pitchFamily="18" charset="0"/>
              </a:rPr>
              <a:t> </a:t>
            </a:r>
            <a:r>
              <a:rPr lang="en-US" sz="2800" b="1" dirty="0">
                <a:solidFill>
                  <a:srgbClr val="FFFF00"/>
                </a:solidFill>
                <a:latin typeface="Ink Free" panose="03080402000500000000" pitchFamily="66" charset="0"/>
                <a:cs typeface="Times New Roman" panose="02020603050405020304" pitchFamily="18" charset="0"/>
              </a:rPr>
              <a:t>1 Cor. 12:24,25</a:t>
            </a:r>
          </a:p>
        </p:txBody>
      </p:sp>
      <p:sp>
        <p:nvSpPr>
          <p:cNvPr id="3" name="Rectangle 2">
            <a:extLst>
              <a:ext uri="{FF2B5EF4-FFF2-40B4-BE49-F238E27FC236}">
                <a16:creationId xmlns:a16="http://schemas.microsoft.com/office/drawing/2014/main" id="{755CA130-620B-4C94-83DE-753D8E0E40A6}"/>
              </a:ext>
            </a:extLst>
          </p:cNvPr>
          <p:cNvSpPr/>
          <p:nvPr/>
        </p:nvSpPr>
        <p:spPr>
          <a:xfrm>
            <a:off x="6861343" y="213710"/>
            <a:ext cx="4971233" cy="707886"/>
          </a:xfrm>
          <a:prstGeom prst="rect">
            <a:avLst/>
          </a:prstGeom>
        </p:spPr>
        <p:txBody>
          <a:bodyPr wrap="none">
            <a:spAutoFit/>
          </a:bodyPr>
          <a:lstStyle/>
          <a:p>
            <a:r>
              <a:rPr lang="en-US" sz="4000" b="1" dirty="0">
                <a:solidFill>
                  <a:srgbClr val="FFC000"/>
                </a:solidFill>
                <a:latin typeface="Tempus Sans ITC" panose="04020404030D07020202" pitchFamily="82" charset="0"/>
                <a:ea typeface="Calibri" panose="020F0502020204030204" pitchFamily="34" charset="0"/>
              </a:rPr>
              <a:t>Why? ~God-centered</a:t>
            </a:r>
            <a:endParaRPr lang="en-US" sz="4000" b="1" dirty="0">
              <a:solidFill>
                <a:srgbClr val="FFC000"/>
              </a:solidFill>
              <a:latin typeface="Tempus Sans ITC" panose="04020404030D07020202" pitchFamily="82" charset="0"/>
            </a:endParaRPr>
          </a:p>
        </p:txBody>
      </p:sp>
      <p:sp>
        <p:nvSpPr>
          <p:cNvPr id="4" name="TextBox 3">
            <a:extLst>
              <a:ext uri="{FF2B5EF4-FFF2-40B4-BE49-F238E27FC236}">
                <a16:creationId xmlns:a16="http://schemas.microsoft.com/office/drawing/2014/main" id="{8DC49C7A-FB33-4BB1-B097-09B85FF95E4D}"/>
              </a:ext>
            </a:extLst>
          </p:cNvPr>
          <p:cNvSpPr txBox="1"/>
          <p:nvPr/>
        </p:nvSpPr>
        <p:spPr>
          <a:xfrm>
            <a:off x="3740325" y="874455"/>
            <a:ext cx="8451675" cy="2554545"/>
          </a:xfrm>
          <a:prstGeom prst="rect">
            <a:avLst/>
          </a:prstGeom>
          <a:noFill/>
          <a:ln>
            <a:noFill/>
            <a:prstDash val="solid"/>
          </a:ln>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3200" b="1" dirty="0">
                <a:latin typeface="Ink Free" panose="03080402000500000000" pitchFamily="66" charset="0"/>
              </a:rPr>
              <a:t>But God has combined the members of the body and has given greater honor to the parts that lacked it, so that there should be no division in the body, but that its parts should have equal concern for each other.</a:t>
            </a:r>
          </a:p>
        </p:txBody>
      </p:sp>
      <p:sp>
        <p:nvSpPr>
          <p:cNvPr id="5" name="Rectangle 4">
            <a:extLst>
              <a:ext uri="{FF2B5EF4-FFF2-40B4-BE49-F238E27FC236}">
                <a16:creationId xmlns:a16="http://schemas.microsoft.com/office/drawing/2014/main" id="{5230E0E9-CBA4-421B-B835-D8D502ACF582}"/>
              </a:ext>
            </a:extLst>
          </p:cNvPr>
          <p:cNvSpPr/>
          <p:nvPr/>
        </p:nvSpPr>
        <p:spPr>
          <a:xfrm>
            <a:off x="196584" y="3071902"/>
            <a:ext cx="4545787" cy="1398844"/>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buSzPts val="1100"/>
            </a:pPr>
            <a:r>
              <a:rPr lang="en-US" sz="4000" b="1" dirty="0">
                <a:solidFill>
                  <a:srgbClr val="00B0F0"/>
                </a:solidFill>
                <a:latin typeface="Ink Free" panose="03080402000500000000" pitchFamily="66" charset="0"/>
                <a:ea typeface="Calibri" panose="020F0502020204030204" pitchFamily="34" charset="0"/>
                <a:cs typeface="Times New Roman" panose="02020603050405020304" pitchFamily="18" charset="0"/>
              </a:rPr>
              <a:t>God Assigned them 12:11</a:t>
            </a:r>
          </a:p>
        </p:txBody>
      </p:sp>
      <p:sp>
        <p:nvSpPr>
          <p:cNvPr id="7" name="Rectangle 6">
            <a:extLst>
              <a:ext uri="{FF2B5EF4-FFF2-40B4-BE49-F238E27FC236}">
                <a16:creationId xmlns:a16="http://schemas.microsoft.com/office/drawing/2014/main" id="{3C4A730D-1738-4972-9340-98128D5145DE}"/>
              </a:ext>
            </a:extLst>
          </p:cNvPr>
          <p:cNvSpPr/>
          <p:nvPr/>
        </p:nvSpPr>
        <p:spPr>
          <a:xfrm>
            <a:off x="1843238" y="4832710"/>
            <a:ext cx="4545787" cy="1398844"/>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buSzPts val="1100"/>
            </a:pPr>
            <a:r>
              <a:rPr lang="en-US" sz="4000" b="1" dirty="0">
                <a:solidFill>
                  <a:schemeClr val="accent4">
                    <a:lumMod val="60000"/>
                    <a:lumOff val="40000"/>
                  </a:schemeClr>
                </a:solidFill>
                <a:latin typeface="Ink Free" panose="03080402000500000000" pitchFamily="66" charset="0"/>
                <a:ea typeface="Calibri" panose="020F0502020204030204" pitchFamily="34" charset="0"/>
                <a:cs typeface="Times New Roman" panose="02020603050405020304" pitchFamily="18" charset="0"/>
              </a:rPr>
              <a:t>God Combined them 12:24</a:t>
            </a:r>
          </a:p>
        </p:txBody>
      </p:sp>
      <p:sp>
        <p:nvSpPr>
          <p:cNvPr id="8" name="Rectangle 7">
            <a:extLst>
              <a:ext uri="{FF2B5EF4-FFF2-40B4-BE49-F238E27FC236}">
                <a16:creationId xmlns:a16="http://schemas.microsoft.com/office/drawing/2014/main" id="{103CFAC2-475E-4C05-A923-D30256B7F29A}"/>
              </a:ext>
            </a:extLst>
          </p:cNvPr>
          <p:cNvSpPr/>
          <p:nvPr/>
        </p:nvSpPr>
        <p:spPr>
          <a:xfrm>
            <a:off x="5802975" y="3559168"/>
            <a:ext cx="4545787" cy="1398844"/>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buSzPts val="1100"/>
            </a:pPr>
            <a:r>
              <a:rPr lang="en-US" sz="4000" b="1" dirty="0">
                <a:solidFill>
                  <a:schemeClr val="accent2">
                    <a:lumMod val="60000"/>
                    <a:lumOff val="40000"/>
                  </a:schemeClr>
                </a:solidFill>
                <a:latin typeface="Ink Free" panose="03080402000500000000" pitchFamily="66" charset="0"/>
                <a:ea typeface="Calibri" panose="020F0502020204030204" pitchFamily="34" charset="0"/>
                <a:cs typeface="Times New Roman" panose="02020603050405020304" pitchFamily="18" charset="0"/>
              </a:rPr>
              <a:t>God Arranged them 12:18</a:t>
            </a:r>
          </a:p>
        </p:txBody>
      </p:sp>
      <p:sp>
        <p:nvSpPr>
          <p:cNvPr id="9" name="Rectangle 8">
            <a:extLst>
              <a:ext uri="{FF2B5EF4-FFF2-40B4-BE49-F238E27FC236}">
                <a16:creationId xmlns:a16="http://schemas.microsoft.com/office/drawing/2014/main" id="{417D95E1-500D-4617-BF40-5CB6345E8CF7}"/>
              </a:ext>
            </a:extLst>
          </p:cNvPr>
          <p:cNvSpPr/>
          <p:nvPr/>
        </p:nvSpPr>
        <p:spPr>
          <a:xfrm>
            <a:off x="7485938" y="5284123"/>
            <a:ext cx="4706062" cy="1398844"/>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buSzPts val="1100"/>
            </a:pPr>
            <a:r>
              <a:rPr lang="en-US" sz="4000" b="1" dirty="0">
                <a:solidFill>
                  <a:schemeClr val="accent6">
                    <a:lumMod val="60000"/>
                    <a:lumOff val="40000"/>
                  </a:schemeClr>
                </a:solidFill>
                <a:latin typeface="Ink Free" panose="03080402000500000000" pitchFamily="66" charset="0"/>
                <a:ea typeface="Calibri" panose="020F0502020204030204" pitchFamily="34" charset="0"/>
                <a:cs typeface="Times New Roman" panose="02020603050405020304" pitchFamily="18" charset="0"/>
              </a:rPr>
              <a:t>God Appointed them 12:28</a:t>
            </a:r>
          </a:p>
        </p:txBody>
      </p:sp>
    </p:spTree>
    <p:extLst>
      <p:ext uri="{BB962C8B-B14F-4D97-AF65-F5344CB8AC3E}">
        <p14:creationId xmlns:p14="http://schemas.microsoft.com/office/powerpoint/2010/main" val="32096533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74AE08-6519-40C5-9C31-4746F5F7EF85}"/>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2392783" y="1315329"/>
            <a:ext cx="7406434" cy="5542671"/>
          </a:xfrm>
          <a:prstGeom prst="rect">
            <a:avLst/>
          </a:prstGeom>
          <a:ln>
            <a:noFill/>
          </a:ln>
          <a:effectLst>
            <a:softEdge rad="112500"/>
          </a:effectLst>
        </p:spPr>
      </p:pic>
      <p:sp>
        <p:nvSpPr>
          <p:cNvPr id="5" name="Rectangle 4">
            <a:extLst>
              <a:ext uri="{FF2B5EF4-FFF2-40B4-BE49-F238E27FC236}">
                <a16:creationId xmlns:a16="http://schemas.microsoft.com/office/drawing/2014/main" id="{29BA99D1-A708-4EC6-897A-0FB8B76DAF23}"/>
              </a:ext>
            </a:extLst>
          </p:cNvPr>
          <p:cNvSpPr/>
          <p:nvPr/>
        </p:nvSpPr>
        <p:spPr>
          <a:xfrm>
            <a:off x="2392783" y="5995699"/>
            <a:ext cx="7406434" cy="646331"/>
          </a:xfrm>
          <a:prstGeom prst="rect">
            <a:avLst/>
          </a:prstGeom>
          <a:effectLst>
            <a:outerShdw blurRad="50800" dist="50800" dir="5400000" algn="ctr" rotWithShape="0">
              <a:schemeClr val="bg1"/>
            </a:outerShdw>
          </a:effectLst>
        </p:spPr>
        <p:txBody>
          <a:bodyPr wrap="square">
            <a:spAutoFit/>
          </a:bodyPr>
          <a:lstStyle/>
          <a:p>
            <a:pPr algn="ctr"/>
            <a:r>
              <a:rPr lang="en-US" sz="3600" b="1" dirty="0">
                <a:effectLst>
                  <a:glow rad="228600">
                    <a:schemeClr val="accent1">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The key for a healthy, happy body: </a:t>
            </a:r>
            <a:endParaRPr lang="en-US" sz="3600" b="1" dirty="0">
              <a:effectLst>
                <a:glow rad="228600">
                  <a:schemeClr val="accent1">
                    <a:satMod val="175000"/>
                    <a:alpha val="40000"/>
                  </a:schemeClr>
                </a:glow>
              </a:effectLst>
              <a:latin typeface="Tempus Sans ITC" panose="04020404030D07020202" pitchFamily="82" charset="0"/>
            </a:endParaRPr>
          </a:p>
        </p:txBody>
      </p:sp>
      <p:sp>
        <p:nvSpPr>
          <p:cNvPr id="6" name="Rectangle 5">
            <a:extLst>
              <a:ext uri="{FF2B5EF4-FFF2-40B4-BE49-F238E27FC236}">
                <a16:creationId xmlns:a16="http://schemas.microsoft.com/office/drawing/2014/main" id="{024A285D-159B-4347-8127-09B0209E4FB6}"/>
              </a:ext>
            </a:extLst>
          </p:cNvPr>
          <p:cNvSpPr/>
          <p:nvPr/>
        </p:nvSpPr>
        <p:spPr>
          <a:xfrm>
            <a:off x="103864" y="334195"/>
            <a:ext cx="4497165" cy="2554545"/>
          </a:xfrm>
          <a:prstGeom prst="rect">
            <a:avLst/>
          </a:prstGeom>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3200" b="1" dirty="0">
                <a:solidFill>
                  <a:srgbClr val="FFC000"/>
                </a:solidFill>
                <a:latin typeface="Ink Free" panose="03080402000500000000" pitchFamily="66" charset="0"/>
                <a:ea typeface="Calibri" panose="020F0502020204030204" pitchFamily="34" charset="0"/>
                <a:cs typeface="Times New Roman" panose="02020603050405020304" pitchFamily="18" charset="0"/>
              </a:rPr>
              <a:t>Keep your eyes on Jesus:</a:t>
            </a:r>
          </a:p>
          <a:p>
            <a:pPr algn="ctr"/>
            <a:r>
              <a:rPr lang="en-US" sz="3200" b="1" dirty="0">
                <a:latin typeface="Ink Free" panose="03080402000500000000" pitchFamily="66" charset="0"/>
                <a:ea typeface="Calibri" panose="020F0502020204030204" pitchFamily="34" charset="0"/>
                <a:cs typeface="Times New Roman" panose="02020603050405020304" pitchFamily="18" charset="0"/>
              </a:rPr>
              <a:t> </a:t>
            </a:r>
            <a:r>
              <a:rPr lang="en-US" sz="3200" b="1" dirty="0">
                <a:effectLst>
                  <a:glow rad="228600">
                    <a:schemeClr val="accent2">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Let us fix our eyes on Jesus, the author and perfecter of our faith…</a:t>
            </a:r>
          </a:p>
          <a:p>
            <a:pPr algn="ctr"/>
            <a:r>
              <a:rPr lang="en-US" sz="3200" b="1" dirty="0">
                <a:effectLst>
                  <a:glow rad="228600">
                    <a:schemeClr val="accent2">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(Hebrews 12:2)</a:t>
            </a:r>
            <a:endParaRPr lang="en-US" sz="3200" b="1" dirty="0">
              <a:effectLst>
                <a:glow rad="228600">
                  <a:schemeClr val="accent2">
                    <a:satMod val="175000"/>
                    <a:alpha val="40000"/>
                  </a:schemeClr>
                </a:glow>
              </a:effectLst>
              <a:latin typeface="Ink Free" panose="03080402000500000000" pitchFamily="66" charset="0"/>
            </a:endParaRPr>
          </a:p>
        </p:txBody>
      </p:sp>
      <p:sp>
        <p:nvSpPr>
          <p:cNvPr id="7" name="Rectangle 6">
            <a:extLst>
              <a:ext uri="{FF2B5EF4-FFF2-40B4-BE49-F238E27FC236}">
                <a16:creationId xmlns:a16="http://schemas.microsoft.com/office/drawing/2014/main" id="{981E2B5A-44BC-452F-AFD1-9FE8A273F5D2}"/>
              </a:ext>
            </a:extLst>
          </p:cNvPr>
          <p:cNvSpPr/>
          <p:nvPr/>
        </p:nvSpPr>
        <p:spPr>
          <a:xfrm>
            <a:off x="7459920" y="334195"/>
            <a:ext cx="4678594" cy="3046988"/>
          </a:xfrm>
          <a:prstGeom prst="rect">
            <a:avLst/>
          </a:prstGeom>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3200" b="1" dirty="0">
                <a:solidFill>
                  <a:srgbClr val="FFC000"/>
                </a:solidFill>
                <a:latin typeface="Ink Free" panose="03080402000500000000" pitchFamily="66" charset="0"/>
                <a:ea typeface="Calibri" panose="020F0502020204030204" pitchFamily="34" charset="0"/>
                <a:cs typeface="Times New Roman" panose="02020603050405020304" pitchFamily="18" charset="0"/>
              </a:rPr>
              <a:t>Serve one another in love:</a:t>
            </a:r>
          </a:p>
          <a:p>
            <a:pPr algn="ctr"/>
            <a:r>
              <a:rPr lang="en-US" sz="3200" b="1" dirty="0">
                <a:latin typeface="Ink Free" panose="03080402000500000000" pitchFamily="66" charset="0"/>
                <a:ea typeface="Calibri" panose="020F0502020204030204" pitchFamily="34" charset="0"/>
                <a:cs typeface="Times New Roman" panose="02020603050405020304" pitchFamily="18" charset="0"/>
              </a:rPr>
              <a:t> </a:t>
            </a:r>
            <a:r>
              <a:rPr lang="en-US" sz="3200" b="1" dirty="0">
                <a:effectLst>
                  <a:glow rad="228600">
                    <a:schemeClr val="accent2">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Do not use your freedom to </a:t>
            </a:r>
            <a:r>
              <a:rPr lang="en-US" sz="3200" b="1" dirty="0" err="1">
                <a:effectLst>
                  <a:glow rad="228600">
                    <a:schemeClr val="accent2">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indlulge</a:t>
            </a:r>
            <a:r>
              <a:rPr lang="en-US" sz="3200" b="1" dirty="0">
                <a:effectLst>
                  <a:glow rad="228600">
                    <a:schemeClr val="accent2">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 the sinful nature; rather, serve one another in love.</a:t>
            </a:r>
          </a:p>
          <a:p>
            <a:pPr algn="ctr"/>
            <a:r>
              <a:rPr lang="en-US" sz="3200" b="1" dirty="0">
                <a:effectLst>
                  <a:glow rad="228600">
                    <a:schemeClr val="accent2">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(Gal. 5:13)</a:t>
            </a:r>
            <a:endParaRPr lang="en-US" sz="3200" b="1" dirty="0">
              <a:effectLst>
                <a:glow rad="228600">
                  <a:schemeClr val="accent2">
                    <a:satMod val="175000"/>
                    <a:alpha val="40000"/>
                  </a:schemeClr>
                </a:glow>
              </a:effectLst>
              <a:latin typeface="Ink Free" panose="03080402000500000000" pitchFamily="66" charset="0"/>
            </a:endParaRPr>
          </a:p>
        </p:txBody>
      </p:sp>
    </p:spTree>
    <p:extLst>
      <p:ext uri="{BB962C8B-B14F-4D97-AF65-F5344CB8AC3E}">
        <p14:creationId xmlns:p14="http://schemas.microsoft.com/office/powerpoint/2010/main" val="30032547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E6A309-C8A0-43FC-AE05-EC21620DC427}"/>
              </a:ext>
            </a:extLst>
          </p:cNvPr>
          <p:cNvSpPr>
            <a:spLocks noChangeArrowheads="1"/>
          </p:cNvSpPr>
          <p:nvPr/>
        </p:nvSpPr>
        <p:spPr bwMode="auto">
          <a:xfrm>
            <a:off x="7289878" y="2566115"/>
            <a:ext cx="4782078" cy="3970318"/>
          </a:xfrm>
          <a:prstGeom prst="rect">
            <a:avLst/>
          </a:prstGeom>
          <a:noFill/>
          <a:ln w="19050">
            <a:noFill/>
            <a:prstDash val="solid"/>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B05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chemeClr val="tx1"/>
                </a:solidFill>
                <a:effectLst/>
                <a:latin typeface="Papyrus" panose="03070502060502030205" pitchFamily="66" charset="0"/>
                <a:ea typeface="Calibri" panose="020F0502020204030204" pitchFamily="34" charset="0"/>
                <a:cs typeface="Times New Roman" panose="02020603050405020304" pitchFamily="18" charset="0"/>
              </a:rPr>
              <a:t>And here’s a mystery</a:t>
            </a:r>
            <a:endParaRPr kumimoji="0" lang="en-US" altLang="en-US" sz="2600" b="1" i="0" u="none" strike="noStrike" cap="none" normalizeH="0" baseline="0" dirty="0">
              <a:ln>
                <a:noFill/>
              </a:ln>
              <a:solidFill>
                <a:schemeClr val="tx1"/>
              </a:solidFill>
              <a:effectLst/>
              <a:latin typeface="Papyrus" panose="03070502060502030205"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chemeClr val="tx1"/>
                </a:solidFill>
                <a:effectLst/>
                <a:latin typeface="Papyrus" panose="03070502060502030205" pitchFamily="66" charset="0"/>
                <a:ea typeface="Calibri" panose="020F0502020204030204" pitchFamily="34" charset="0"/>
                <a:cs typeface="Times New Roman" panose="02020603050405020304" pitchFamily="18" charset="0"/>
              </a:rPr>
              <a:t>To think your whole life through:</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600" b="1" i="0" u="none" strike="noStrike" cap="none" normalizeH="0" baseline="0" dirty="0">
              <a:ln>
                <a:noFill/>
              </a:ln>
              <a:solidFill>
                <a:schemeClr val="tx1"/>
              </a:solidFill>
              <a:effectLst/>
              <a:latin typeface="Papyrus" panose="03070502060502030205"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chemeClr val="tx1"/>
                </a:solidFill>
                <a:effectLst/>
                <a:latin typeface="Papyrus" panose="03070502060502030205" pitchFamily="66" charset="0"/>
                <a:ea typeface="Calibri" panose="020F0502020204030204" pitchFamily="34" charset="0"/>
                <a:cs typeface="Times New Roman" panose="02020603050405020304" pitchFamily="18" charset="0"/>
              </a:rPr>
              <a:t>I need you</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600" b="1" i="0" u="none" strike="noStrike" cap="none" normalizeH="0" baseline="0" dirty="0">
              <a:ln>
                <a:noFill/>
              </a:ln>
              <a:solidFill>
                <a:schemeClr val="tx1"/>
              </a:solidFill>
              <a:effectLst/>
              <a:latin typeface="Papyrus" panose="03070502060502030205"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chemeClr val="tx1"/>
                </a:solidFill>
                <a:effectLst/>
                <a:latin typeface="Papyrus" panose="03070502060502030205" pitchFamily="66" charset="0"/>
                <a:ea typeface="Calibri" panose="020F0502020204030204" pitchFamily="34" charset="0"/>
                <a:cs typeface="Times New Roman" panose="02020603050405020304" pitchFamily="18" charset="0"/>
              </a:rPr>
              <a:t>For you are my mouth </a:t>
            </a:r>
            <a:endParaRPr kumimoji="0" lang="en-US" altLang="en-US" sz="2600" b="1" i="0" u="none" strike="noStrike" cap="none" normalizeH="0" baseline="0" dirty="0">
              <a:ln>
                <a:noFill/>
              </a:ln>
              <a:solidFill>
                <a:schemeClr val="tx1"/>
              </a:solidFill>
              <a:effectLst/>
              <a:latin typeface="Papyrus" panose="03070502060502030205"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chemeClr val="tx1"/>
                </a:solidFill>
                <a:effectLst/>
                <a:latin typeface="Papyrus" panose="03070502060502030205" pitchFamily="66" charset="0"/>
                <a:ea typeface="Calibri" panose="020F0502020204030204" pitchFamily="34" charset="0"/>
                <a:cs typeface="Times New Roman" panose="02020603050405020304" pitchFamily="18" charset="0"/>
              </a:rPr>
              <a:t>To speak to others</a:t>
            </a:r>
            <a:endParaRPr kumimoji="0" lang="en-US" altLang="en-US" sz="2600" b="1" i="0" u="none" strike="noStrike" cap="none" normalizeH="0" baseline="0" dirty="0">
              <a:ln>
                <a:noFill/>
              </a:ln>
              <a:solidFill>
                <a:schemeClr val="tx1"/>
              </a:solidFill>
              <a:effectLst/>
              <a:latin typeface="Papyrus" panose="03070502060502030205"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chemeClr val="tx1"/>
                </a:solidFill>
                <a:effectLst/>
                <a:latin typeface="Papyrus" panose="03070502060502030205" pitchFamily="66" charset="0"/>
                <a:ea typeface="Calibri" panose="020F0502020204030204" pitchFamily="34" charset="0"/>
                <a:cs typeface="Times New Roman" panose="02020603050405020304" pitchFamily="18" charset="0"/>
              </a:rPr>
              <a:t>You are my feet</a:t>
            </a:r>
            <a:endParaRPr kumimoji="0" lang="en-US" altLang="en-US" sz="2600" b="1" i="0" u="none" strike="noStrike" cap="none" normalizeH="0" baseline="0" dirty="0">
              <a:ln>
                <a:noFill/>
              </a:ln>
              <a:solidFill>
                <a:schemeClr val="tx1"/>
              </a:solidFill>
              <a:effectLst/>
              <a:latin typeface="Papyrus" panose="03070502060502030205"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chemeClr val="tx1"/>
                </a:solidFill>
                <a:effectLst/>
                <a:latin typeface="Papyrus" panose="03070502060502030205" pitchFamily="66" charset="0"/>
                <a:ea typeface="Calibri" panose="020F0502020204030204" pitchFamily="34" charset="0"/>
                <a:cs typeface="Times New Roman" panose="02020603050405020304" pitchFamily="18" charset="0"/>
              </a:rPr>
              <a:t>To go and help</a:t>
            </a:r>
            <a:endParaRPr kumimoji="0" lang="en-US" altLang="en-US" sz="2600" b="1" i="0" u="none" strike="noStrike" cap="none" normalizeH="0" baseline="0" dirty="0">
              <a:ln>
                <a:noFill/>
              </a:ln>
              <a:solidFill>
                <a:schemeClr val="tx1"/>
              </a:solidFill>
              <a:effectLst/>
              <a:latin typeface="Papyrus" panose="03070502060502030205"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3007DBCE-B5F7-4A71-A7DE-219CC1EA6FE4}"/>
              </a:ext>
            </a:extLst>
          </p:cNvPr>
          <p:cNvSpPr/>
          <p:nvPr/>
        </p:nvSpPr>
        <p:spPr>
          <a:xfrm>
            <a:off x="1" y="27351"/>
            <a:ext cx="12191999" cy="2193549"/>
          </a:xfrm>
          <a:prstGeom prst="rect">
            <a:avLst/>
          </a:prstGeom>
        </p:spPr>
        <p:txBody>
          <a:bodyPr wrap="square">
            <a:spAutoFit/>
          </a:bodyPr>
          <a:lstStyle/>
          <a:p>
            <a:pPr algn="ctr">
              <a:lnSpc>
                <a:spcPct val="107000"/>
              </a:lnSpc>
            </a:pPr>
            <a:r>
              <a:rPr lang="en-US" sz="3200" b="1" dirty="0">
                <a:solidFill>
                  <a:srgbClr val="FFC000"/>
                </a:solidFill>
                <a:latin typeface="Ink Free" panose="03080402000500000000" pitchFamily="66" charset="0"/>
                <a:ea typeface="Calibri" panose="020F0502020204030204" pitchFamily="34" charset="0"/>
                <a:cs typeface="Times New Roman" panose="02020603050405020304" pitchFamily="18" charset="0"/>
              </a:rPr>
              <a:t>III</a:t>
            </a:r>
          </a:p>
          <a:p>
            <a:pPr algn="ctr">
              <a:lnSpc>
                <a:spcPct val="107000"/>
              </a:lnSpc>
            </a:pPr>
            <a:r>
              <a:rPr lang="en-US" sz="2400" b="1" dirty="0">
                <a:solidFill>
                  <a:srgbClr val="FFC000"/>
                </a:solidFill>
                <a:latin typeface="Ink Free" panose="03080402000500000000" pitchFamily="66" charset="0"/>
                <a:ea typeface="Calibri" panose="020F0502020204030204" pitchFamily="34" charset="0"/>
                <a:cs typeface="Times New Roman" panose="02020603050405020304" pitchFamily="18" charset="0"/>
              </a:rPr>
              <a:t>The Head Speaks to the body</a:t>
            </a:r>
          </a:p>
          <a:p>
            <a:pPr algn="ctr">
              <a:lnSpc>
                <a:spcPct val="107000"/>
              </a:lnSpc>
            </a:pPr>
            <a:r>
              <a:rPr lang="en-US" sz="2400" b="1" dirty="0">
                <a:latin typeface="Ink Free" panose="03080402000500000000" pitchFamily="66" charset="0"/>
                <a:ea typeface="Calibri" panose="020F0502020204030204" pitchFamily="34" charset="0"/>
                <a:cs typeface="Times New Roman" panose="02020603050405020304" pitchFamily="18" charset="0"/>
              </a:rPr>
              <a:t>1 Cor. 12:27 “Now you are the body of Christ, </a:t>
            </a:r>
          </a:p>
          <a:p>
            <a:pPr algn="ctr">
              <a:lnSpc>
                <a:spcPct val="107000"/>
              </a:lnSpc>
            </a:pPr>
            <a:r>
              <a:rPr lang="en-US" sz="2400" b="1" dirty="0">
                <a:latin typeface="Ink Free" panose="03080402000500000000" pitchFamily="66" charset="0"/>
                <a:ea typeface="Calibri" panose="020F0502020204030204" pitchFamily="34" charset="0"/>
                <a:cs typeface="Times New Roman" panose="02020603050405020304" pitchFamily="18" charset="0"/>
              </a:rPr>
              <a:t>and each one of you is a part of it”</a:t>
            </a:r>
          </a:p>
          <a:p>
            <a:pPr algn="ctr">
              <a:lnSpc>
                <a:spcPct val="107000"/>
              </a:lnSpc>
            </a:pPr>
            <a:r>
              <a:rPr lang="en-US" sz="2400" b="1" dirty="0">
                <a:latin typeface="Ink Free" panose="03080402000500000000" pitchFamily="66" charset="0"/>
                <a:ea typeface="Calibri" panose="020F0502020204030204" pitchFamily="34" charset="0"/>
                <a:cs typeface="Times New Roman" panose="02020603050405020304" pitchFamily="18" charset="0"/>
              </a:rPr>
              <a:t>1 Cor. 13 – “…but have not love…I am nothing.”</a:t>
            </a:r>
          </a:p>
        </p:txBody>
      </p:sp>
      <p:cxnSp>
        <p:nvCxnSpPr>
          <p:cNvPr id="5" name="Straight Connector 4">
            <a:extLst>
              <a:ext uri="{FF2B5EF4-FFF2-40B4-BE49-F238E27FC236}">
                <a16:creationId xmlns:a16="http://schemas.microsoft.com/office/drawing/2014/main" id="{17540B0E-F003-4478-836F-FB4739D1AF86}"/>
              </a:ext>
            </a:extLst>
          </p:cNvPr>
          <p:cNvCxnSpPr>
            <a:cxnSpLocks/>
          </p:cNvCxnSpPr>
          <p:nvPr/>
        </p:nvCxnSpPr>
        <p:spPr>
          <a:xfrm>
            <a:off x="2511083" y="2210907"/>
            <a:ext cx="716983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72B4C4C-F39C-4272-A92D-E8D75B8289D6}"/>
              </a:ext>
            </a:extLst>
          </p:cNvPr>
          <p:cNvSpPr/>
          <p:nvPr/>
        </p:nvSpPr>
        <p:spPr>
          <a:xfrm>
            <a:off x="304121" y="2443005"/>
            <a:ext cx="3208338" cy="4093428"/>
          </a:xfrm>
          <a:prstGeom prst="rect">
            <a:avLst/>
          </a:prstGeom>
          <a:ln>
            <a:noFill/>
            <a:prstDash val="solid"/>
          </a:ln>
          <a:extLst>
            <a:ext uri="{91240B29-F687-4F45-9708-019B960494DF}">
              <a14:hiddenLine xmlns:a14="http://schemas.microsoft.com/office/drawing/2010/main">
                <a:solidFill>
                  <a:srgbClr val="00B0F0"/>
                </a:solidFill>
                <a:prstDash val="solid"/>
              </a14:hiddenLine>
            </a:ext>
          </a:extLst>
        </p:spPr>
        <p:txBody>
          <a:bodyPr wrap="square">
            <a:spAutoFit/>
          </a:bodyPr>
          <a:lstStyle/>
          <a:p>
            <a:pPr lvl="0" algn="ctr" defTabSz="914400" eaLnBrk="0" fontAlgn="base" hangingPunct="0">
              <a:spcBef>
                <a:spcPct val="0"/>
              </a:spcBef>
              <a:spcAft>
                <a:spcPct val="0"/>
              </a:spcAft>
            </a:pPr>
            <a:r>
              <a:rPr lang="en-US" altLang="en-US" sz="2600" b="1" dirty="0">
                <a:latin typeface="Papyrus" panose="03070502060502030205" pitchFamily="66" charset="0"/>
                <a:ea typeface="Calibri" panose="020F0502020204030204" pitchFamily="34" charset="0"/>
                <a:cs typeface="Times New Roman" panose="02020603050405020304" pitchFamily="18" charset="0"/>
              </a:rPr>
              <a:t>Oh body of mine</a:t>
            </a:r>
            <a:endParaRPr lang="en-US" altLang="en-US" sz="2600" b="1" dirty="0">
              <a:latin typeface="Papyrus" panose="03070502060502030205" pitchFamily="66" charset="0"/>
            </a:endParaRPr>
          </a:p>
          <a:p>
            <a:pPr lvl="0" algn="ctr" defTabSz="914400" eaLnBrk="0" fontAlgn="base" hangingPunct="0">
              <a:spcBef>
                <a:spcPct val="0"/>
              </a:spcBef>
              <a:spcAft>
                <a:spcPct val="0"/>
              </a:spcAft>
            </a:pPr>
            <a:r>
              <a:rPr lang="en-US" altLang="en-US" sz="2600" b="1" dirty="0">
                <a:latin typeface="Papyrus" panose="03070502060502030205" pitchFamily="66" charset="0"/>
                <a:ea typeface="Calibri" panose="020F0502020204030204" pitchFamily="34" charset="0"/>
                <a:cs typeface="Times New Roman" panose="02020603050405020304" pitchFamily="18" charset="0"/>
              </a:rPr>
              <a:t>Can’t you see</a:t>
            </a:r>
            <a:endParaRPr lang="en-US" altLang="en-US" sz="2600" b="1" dirty="0">
              <a:latin typeface="Papyrus" panose="03070502060502030205" pitchFamily="66" charset="0"/>
            </a:endParaRPr>
          </a:p>
          <a:p>
            <a:pPr lvl="0" algn="ctr" defTabSz="914400" eaLnBrk="0" fontAlgn="base" hangingPunct="0">
              <a:spcBef>
                <a:spcPct val="0"/>
              </a:spcBef>
              <a:spcAft>
                <a:spcPct val="0"/>
              </a:spcAft>
            </a:pPr>
            <a:r>
              <a:rPr lang="en-US" altLang="en-US" sz="2600" b="1" dirty="0">
                <a:latin typeface="Papyrus" panose="03070502060502030205" pitchFamily="66" charset="0"/>
                <a:ea typeface="Calibri" panose="020F0502020204030204" pitchFamily="34" charset="0"/>
                <a:cs typeface="Times New Roman" panose="02020603050405020304" pitchFamily="18" charset="0"/>
              </a:rPr>
              <a:t>How you need Me</a:t>
            </a:r>
            <a:endParaRPr lang="en-US" altLang="en-US" sz="2600" b="1" dirty="0">
              <a:latin typeface="Papyrus" panose="03070502060502030205" pitchFamily="66" charset="0"/>
            </a:endParaRPr>
          </a:p>
          <a:p>
            <a:pPr lvl="0" algn="ctr" defTabSz="914400" eaLnBrk="0" fontAlgn="base" hangingPunct="0">
              <a:spcBef>
                <a:spcPct val="0"/>
              </a:spcBef>
              <a:spcAft>
                <a:spcPct val="0"/>
              </a:spcAft>
            </a:pPr>
            <a:r>
              <a:rPr lang="en-US" altLang="en-US" sz="2600" b="1" dirty="0">
                <a:latin typeface="Papyrus" panose="03070502060502030205" pitchFamily="66" charset="0"/>
                <a:ea typeface="Calibri" panose="020F0502020204030204" pitchFamily="34" charset="0"/>
                <a:cs typeface="Times New Roman" panose="02020603050405020304" pitchFamily="18" charset="0"/>
              </a:rPr>
              <a:t>And others?</a:t>
            </a:r>
            <a:endParaRPr lang="en-US" altLang="en-US" sz="2600" b="1" dirty="0">
              <a:latin typeface="Papyrus" panose="03070502060502030205" pitchFamily="66" charset="0"/>
            </a:endParaRPr>
          </a:p>
          <a:p>
            <a:pPr lvl="0" algn="ctr" defTabSz="914400" eaLnBrk="0" fontAlgn="base" hangingPunct="0">
              <a:spcBef>
                <a:spcPct val="0"/>
              </a:spcBef>
              <a:spcAft>
                <a:spcPct val="0"/>
              </a:spcAft>
            </a:pPr>
            <a:r>
              <a:rPr lang="en-US" altLang="en-US" sz="2600" b="1" dirty="0">
                <a:latin typeface="Papyrus" panose="03070502060502030205" pitchFamily="66" charset="0"/>
                <a:ea typeface="Calibri" panose="020F0502020204030204" pitchFamily="34" charset="0"/>
                <a:cs typeface="Times New Roman" panose="02020603050405020304" pitchFamily="18" charset="0"/>
              </a:rPr>
              <a:t>For your hand </a:t>
            </a:r>
            <a:endParaRPr lang="en-US" altLang="en-US" sz="2600" b="1" dirty="0">
              <a:latin typeface="Papyrus" panose="03070502060502030205" pitchFamily="66" charset="0"/>
            </a:endParaRPr>
          </a:p>
          <a:p>
            <a:pPr lvl="0" algn="ctr" defTabSz="914400" eaLnBrk="0" fontAlgn="base" hangingPunct="0">
              <a:spcBef>
                <a:spcPct val="0"/>
              </a:spcBef>
              <a:spcAft>
                <a:spcPct val="0"/>
              </a:spcAft>
            </a:pPr>
            <a:r>
              <a:rPr lang="en-US" altLang="en-US" sz="2600" b="1" dirty="0">
                <a:latin typeface="Papyrus" panose="03070502060502030205" pitchFamily="66" charset="0"/>
                <a:ea typeface="Calibri" panose="020F0502020204030204" pitchFamily="34" charset="0"/>
                <a:cs typeface="Times New Roman" panose="02020603050405020304" pitchFamily="18" charset="0"/>
              </a:rPr>
              <a:t>Needs your foot</a:t>
            </a:r>
            <a:endParaRPr lang="en-US" altLang="en-US" sz="2600" b="1" dirty="0">
              <a:latin typeface="Papyrus" panose="03070502060502030205" pitchFamily="66" charset="0"/>
            </a:endParaRPr>
          </a:p>
          <a:p>
            <a:pPr lvl="0" algn="ctr" defTabSz="914400" eaLnBrk="0" fontAlgn="base" hangingPunct="0">
              <a:spcBef>
                <a:spcPct val="0"/>
              </a:spcBef>
              <a:spcAft>
                <a:spcPct val="0"/>
              </a:spcAft>
            </a:pPr>
            <a:r>
              <a:rPr lang="en-US" altLang="en-US" sz="2600" b="1" dirty="0">
                <a:latin typeface="Papyrus" panose="03070502060502030205" pitchFamily="66" charset="0"/>
                <a:ea typeface="Calibri" panose="020F0502020204030204" pitchFamily="34" charset="0"/>
                <a:cs typeface="Times New Roman" panose="02020603050405020304" pitchFamily="18" charset="0"/>
              </a:rPr>
              <a:t>And your foot needs</a:t>
            </a:r>
            <a:endParaRPr lang="en-US" altLang="en-US" sz="2600" b="1" dirty="0">
              <a:latin typeface="Papyrus" panose="03070502060502030205" pitchFamily="66" charset="0"/>
            </a:endParaRPr>
          </a:p>
          <a:p>
            <a:pPr lvl="0" algn="ctr" defTabSz="914400" eaLnBrk="0" fontAlgn="base" hangingPunct="0">
              <a:spcBef>
                <a:spcPct val="0"/>
              </a:spcBef>
              <a:spcAft>
                <a:spcPct val="0"/>
              </a:spcAft>
            </a:pPr>
            <a:r>
              <a:rPr lang="en-US" altLang="en-US" sz="2600" b="1" dirty="0">
                <a:latin typeface="Papyrus" panose="03070502060502030205" pitchFamily="66" charset="0"/>
                <a:ea typeface="Calibri" panose="020F0502020204030204" pitchFamily="34" charset="0"/>
                <a:cs typeface="Times New Roman" panose="02020603050405020304" pitchFamily="18" charset="0"/>
              </a:rPr>
              <a:t>Your hand.</a:t>
            </a:r>
            <a:endParaRPr lang="en-US" altLang="en-US" sz="2600" b="1" dirty="0">
              <a:latin typeface="Papyrus" panose="03070502060502030205" pitchFamily="66" charset="0"/>
            </a:endParaRPr>
          </a:p>
          <a:p>
            <a:pPr lvl="0" algn="ctr" defTabSz="914400" eaLnBrk="0" fontAlgn="base" hangingPunct="0">
              <a:spcBef>
                <a:spcPct val="0"/>
              </a:spcBef>
              <a:spcAft>
                <a:spcPct val="0"/>
              </a:spcAft>
            </a:pPr>
            <a:r>
              <a:rPr lang="en-US" altLang="en-US" sz="2600" b="1" dirty="0">
                <a:latin typeface="Papyrus" panose="03070502060502030205" pitchFamily="66" charset="0"/>
                <a:ea typeface="Calibri" panose="020F0502020204030204" pitchFamily="34" charset="0"/>
                <a:cs typeface="Times New Roman" panose="02020603050405020304" pitchFamily="18" charset="0"/>
              </a:rPr>
              <a:t>One cannot do well</a:t>
            </a:r>
            <a:endParaRPr lang="en-US" altLang="en-US" sz="2600" b="1" dirty="0">
              <a:latin typeface="Papyrus" panose="03070502060502030205" pitchFamily="66" charset="0"/>
            </a:endParaRPr>
          </a:p>
          <a:p>
            <a:pPr lvl="0" algn="ctr" defTabSz="914400" eaLnBrk="0" fontAlgn="base" hangingPunct="0">
              <a:spcBef>
                <a:spcPct val="0"/>
              </a:spcBef>
              <a:spcAft>
                <a:spcPct val="0"/>
              </a:spcAft>
            </a:pPr>
            <a:r>
              <a:rPr lang="en-US" altLang="en-US" sz="2600" b="1" dirty="0">
                <a:latin typeface="Papyrus" panose="03070502060502030205" pitchFamily="66" charset="0"/>
                <a:ea typeface="Calibri" panose="020F0502020204030204" pitchFamily="34" charset="0"/>
                <a:cs typeface="Times New Roman" panose="02020603050405020304" pitchFamily="18" charset="0"/>
              </a:rPr>
              <a:t>Without the other.</a:t>
            </a:r>
            <a:endParaRPr lang="en-US" altLang="en-US" sz="2600" b="1" dirty="0">
              <a:latin typeface="Papyrus" panose="03070502060502030205" pitchFamily="66" charset="0"/>
            </a:endParaRPr>
          </a:p>
        </p:txBody>
      </p:sp>
      <p:pic>
        <p:nvPicPr>
          <p:cNvPr id="10" name="Picture 9">
            <a:extLst>
              <a:ext uri="{FF2B5EF4-FFF2-40B4-BE49-F238E27FC236}">
                <a16:creationId xmlns:a16="http://schemas.microsoft.com/office/drawing/2014/main" id="{7E66806D-B50C-440A-8C0E-E4DE759A9E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2459" y="3279293"/>
            <a:ext cx="3777419" cy="2012834"/>
          </a:xfrm>
          <a:prstGeom prst="rect">
            <a:avLst/>
          </a:prstGeom>
          <a:ln>
            <a:noFill/>
            <a:prstDash val="solid"/>
          </a:ln>
          <a:effectLst>
            <a:softEdge rad="112500"/>
          </a:effectLst>
          <a:extLst>
            <a:ext uri="{91240B29-F687-4F45-9708-019B960494DF}">
              <a14:hiddenLine xmlns:a14="http://schemas.microsoft.com/office/drawing/2010/main">
                <a:solidFill>
                  <a:schemeClr val="tx1"/>
                </a:solidFill>
                <a:prstDash val="solid"/>
              </a14:hiddenLine>
            </a:ext>
          </a:extLst>
        </p:spPr>
      </p:pic>
    </p:spTree>
    <p:extLst>
      <p:ext uri="{BB962C8B-B14F-4D97-AF65-F5344CB8AC3E}">
        <p14:creationId xmlns:p14="http://schemas.microsoft.com/office/powerpoint/2010/main" val="21738988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20D095-8386-4B23-86C3-12AC12441ED4}"/>
              </a:ext>
            </a:extLst>
          </p:cNvPr>
          <p:cNvSpPr/>
          <p:nvPr/>
        </p:nvSpPr>
        <p:spPr>
          <a:xfrm>
            <a:off x="0" y="197797"/>
            <a:ext cx="12192000" cy="1137619"/>
          </a:xfrm>
          <a:prstGeom prst="rect">
            <a:avLst/>
          </a:prstGeom>
        </p:spPr>
        <p:txBody>
          <a:bodyPr wrap="square">
            <a:spAutoFit/>
          </a:bodyPr>
          <a:lstStyle/>
          <a:p>
            <a:pPr algn="ctr">
              <a:lnSpc>
                <a:spcPct val="107000"/>
              </a:lnSpc>
            </a:pPr>
            <a:r>
              <a:rPr lang="en-US" sz="3200" b="1" dirty="0">
                <a:solidFill>
                  <a:srgbClr val="FFC000"/>
                </a:solidFill>
                <a:latin typeface="Ink Free" panose="03080402000500000000" pitchFamily="66" charset="0"/>
                <a:ea typeface="Calibri" panose="020F0502020204030204" pitchFamily="34" charset="0"/>
                <a:cs typeface="Times New Roman" panose="02020603050405020304" pitchFamily="18" charset="0"/>
              </a:rPr>
              <a:t>III</a:t>
            </a:r>
          </a:p>
          <a:p>
            <a:pPr algn="ctr">
              <a:lnSpc>
                <a:spcPct val="107000"/>
              </a:lnSpc>
            </a:pPr>
            <a:r>
              <a:rPr lang="en-US" sz="3200" b="1" dirty="0">
                <a:solidFill>
                  <a:srgbClr val="FFC000"/>
                </a:solidFill>
                <a:latin typeface="Ink Free" panose="03080402000500000000" pitchFamily="66" charset="0"/>
                <a:ea typeface="Calibri" panose="020F0502020204030204" pitchFamily="34" charset="0"/>
                <a:cs typeface="Times New Roman" panose="02020603050405020304" pitchFamily="18" charset="0"/>
              </a:rPr>
              <a:t>The Head Speaks to the body</a:t>
            </a:r>
          </a:p>
        </p:txBody>
      </p:sp>
      <p:sp>
        <p:nvSpPr>
          <p:cNvPr id="5" name="Rectangle 4">
            <a:extLst>
              <a:ext uri="{FF2B5EF4-FFF2-40B4-BE49-F238E27FC236}">
                <a16:creationId xmlns:a16="http://schemas.microsoft.com/office/drawing/2014/main" id="{7E454E7B-2796-40DB-A21B-4F00D5E9CA0A}"/>
              </a:ext>
            </a:extLst>
          </p:cNvPr>
          <p:cNvSpPr/>
          <p:nvPr/>
        </p:nvSpPr>
        <p:spPr>
          <a:xfrm>
            <a:off x="2156576" y="1820073"/>
            <a:ext cx="6706070" cy="3970318"/>
          </a:xfrm>
          <a:prstGeom prst="rect">
            <a:avLst/>
          </a:prstGeom>
        </p:spPr>
        <p:txBody>
          <a:bodyPr wrap="square">
            <a:spAutoFit/>
          </a:bodyPr>
          <a:lstStyle/>
          <a:p>
            <a:pPr lvl="0" algn="ctr" defTabSz="914400" eaLnBrk="0" fontAlgn="base" hangingPunct="0">
              <a:spcBef>
                <a:spcPct val="0"/>
              </a:spcBef>
              <a:spcAft>
                <a:spcPct val="0"/>
              </a:spcAft>
            </a:pPr>
            <a:r>
              <a:rPr lang="en-US" altLang="en-US" sz="2800" b="1" dirty="0">
                <a:latin typeface="Papyrus" panose="03070502060502030205" pitchFamily="66" charset="0"/>
                <a:ea typeface="Calibri" panose="020F0502020204030204" pitchFamily="34" charset="0"/>
                <a:cs typeface="Times New Roman" panose="02020603050405020304" pitchFamily="18" charset="0"/>
              </a:rPr>
              <a:t>You are my hands</a:t>
            </a:r>
          </a:p>
          <a:p>
            <a:pPr lvl="0" algn="ctr" defTabSz="914400" eaLnBrk="0" fontAlgn="base" hangingPunct="0">
              <a:spcBef>
                <a:spcPct val="0"/>
              </a:spcBef>
              <a:spcAft>
                <a:spcPct val="0"/>
              </a:spcAft>
            </a:pPr>
            <a:r>
              <a:rPr lang="en-US" altLang="en-US" sz="2800" b="1" dirty="0">
                <a:latin typeface="Papyrus" panose="03070502060502030205" pitchFamily="66" charset="0"/>
                <a:ea typeface="Calibri" panose="020F0502020204030204" pitchFamily="34" charset="0"/>
                <a:cs typeface="Times New Roman" panose="02020603050405020304" pitchFamily="18" charset="0"/>
              </a:rPr>
              <a:t>To lift and heal</a:t>
            </a:r>
          </a:p>
          <a:p>
            <a:pPr lvl="0" algn="ctr" defTabSz="914400" eaLnBrk="0" fontAlgn="base" hangingPunct="0">
              <a:spcBef>
                <a:spcPct val="0"/>
              </a:spcBef>
              <a:spcAft>
                <a:spcPct val="0"/>
              </a:spcAft>
            </a:pPr>
            <a:r>
              <a:rPr lang="en-US" altLang="en-US" sz="2800" b="1" dirty="0">
                <a:latin typeface="Papyrus" panose="03070502060502030205" pitchFamily="66" charset="0"/>
                <a:ea typeface="Calibri" panose="020F0502020204030204" pitchFamily="34" charset="0"/>
                <a:cs typeface="Times New Roman" panose="02020603050405020304" pitchFamily="18" charset="0"/>
              </a:rPr>
              <a:t>You are my arms</a:t>
            </a:r>
            <a:endParaRPr lang="en-US" altLang="en-US" sz="2800" b="1" dirty="0">
              <a:latin typeface="Papyrus" panose="03070502060502030205" pitchFamily="66" charset="0"/>
            </a:endParaRPr>
          </a:p>
          <a:p>
            <a:pPr lvl="0" algn="ctr" defTabSz="914400" eaLnBrk="0" fontAlgn="base" hangingPunct="0">
              <a:spcBef>
                <a:spcPct val="0"/>
              </a:spcBef>
              <a:spcAft>
                <a:spcPct val="0"/>
              </a:spcAft>
            </a:pPr>
            <a:r>
              <a:rPr lang="en-US" altLang="en-US" sz="2800" b="1" dirty="0">
                <a:latin typeface="Papyrus" panose="03070502060502030205" pitchFamily="66" charset="0"/>
                <a:ea typeface="Calibri" panose="020F0502020204030204" pitchFamily="34" charset="0"/>
                <a:cs typeface="Times New Roman" panose="02020603050405020304" pitchFamily="18" charset="0"/>
              </a:rPr>
              <a:t>To hug the weary</a:t>
            </a:r>
            <a:endParaRPr lang="en-US" altLang="en-US" sz="2800" b="1" dirty="0">
              <a:latin typeface="Papyrus" panose="03070502060502030205" pitchFamily="66" charset="0"/>
            </a:endParaRPr>
          </a:p>
          <a:p>
            <a:pPr lvl="0" algn="ctr" defTabSz="914400" eaLnBrk="0" fontAlgn="base" hangingPunct="0">
              <a:spcBef>
                <a:spcPct val="0"/>
              </a:spcBef>
              <a:spcAft>
                <a:spcPct val="0"/>
              </a:spcAft>
            </a:pPr>
            <a:r>
              <a:rPr lang="en-US" altLang="en-US" sz="2800" b="1" dirty="0">
                <a:latin typeface="Papyrus" panose="03070502060502030205" pitchFamily="66" charset="0"/>
                <a:ea typeface="Calibri" panose="020F0502020204030204" pitchFamily="34" charset="0"/>
                <a:cs typeface="Times New Roman" panose="02020603050405020304" pitchFamily="18" charset="0"/>
              </a:rPr>
              <a:t>You are my knees to kneel and pray</a:t>
            </a:r>
            <a:endParaRPr lang="en-US" altLang="en-US" sz="2800" b="1" dirty="0">
              <a:latin typeface="Papyrus" panose="03070502060502030205" pitchFamily="66" charset="0"/>
            </a:endParaRPr>
          </a:p>
          <a:p>
            <a:pPr lvl="0" algn="ctr" defTabSz="914400" eaLnBrk="0" fontAlgn="base" hangingPunct="0">
              <a:spcBef>
                <a:spcPct val="0"/>
              </a:spcBef>
              <a:spcAft>
                <a:spcPct val="0"/>
              </a:spcAft>
            </a:pPr>
            <a:r>
              <a:rPr lang="en-US" altLang="en-US" sz="2800" b="1" dirty="0">
                <a:latin typeface="Papyrus" panose="03070502060502030205" pitchFamily="66" charset="0"/>
                <a:ea typeface="Calibri" panose="020F0502020204030204" pitchFamily="34" charset="0"/>
                <a:cs typeface="Times New Roman" panose="02020603050405020304" pitchFamily="18" charset="0"/>
              </a:rPr>
              <a:t>You are my heart to feel a hurt.</a:t>
            </a:r>
            <a:endParaRPr lang="en-US" altLang="en-US" sz="2800" b="1" dirty="0">
              <a:latin typeface="Papyrus" panose="03070502060502030205" pitchFamily="66" charset="0"/>
            </a:endParaRPr>
          </a:p>
          <a:p>
            <a:pPr lvl="0" algn="ctr" defTabSz="914400" eaLnBrk="0" fontAlgn="base" hangingPunct="0">
              <a:spcBef>
                <a:spcPct val="0"/>
              </a:spcBef>
              <a:spcAft>
                <a:spcPct val="0"/>
              </a:spcAft>
            </a:pPr>
            <a:r>
              <a:rPr lang="en-US" altLang="en-US" sz="2800" b="1" dirty="0">
                <a:latin typeface="Papyrus" panose="03070502060502030205" pitchFamily="66" charset="0"/>
                <a:ea typeface="Calibri" panose="020F0502020204030204" pitchFamily="34" charset="0"/>
                <a:cs typeface="Times New Roman" panose="02020603050405020304" pitchFamily="18" charset="0"/>
              </a:rPr>
              <a:t>You are my shoulders</a:t>
            </a:r>
            <a:endParaRPr lang="en-US" altLang="en-US" sz="2800" b="1" dirty="0">
              <a:latin typeface="Papyrus" panose="03070502060502030205" pitchFamily="66" charset="0"/>
            </a:endParaRPr>
          </a:p>
          <a:p>
            <a:pPr lvl="0" algn="ctr" defTabSz="914400" eaLnBrk="0" fontAlgn="base" hangingPunct="0">
              <a:spcBef>
                <a:spcPct val="0"/>
              </a:spcBef>
              <a:spcAft>
                <a:spcPct val="0"/>
              </a:spcAft>
            </a:pPr>
            <a:r>
              <a:rPr lang="en-US" altLang="en-US" sz="2800" b="1" dirty="0">
                <a:latin typeface="Papyrus" panose="03070502060502030205" pitchFamily="66" charset="0"/>
                <a:ea typeface="Calibri" panose="020F0502020204030204" pitchFamily="34" charset="0"/>
                <a:cs typeface="Times New Roman" panose="02020603050405020304" pitchFamily="18" charset="0"/>
              </a:rPr>
              <a:t>To bear the load</a:t>
            </a:r>
            <a:endParaRPr lang="en-US" altLang="en-US" sz="2800" b="1" dirty="0">
              <a:latin typeface="Papyrus" panose="03070502060502030205" pitchFamily="66" charset="0"/>
            </a:endParaRPr>
          </a:p>
          <a:p>
            <a:pPr lvl="0" algn="ctr" defTabSz="914400" eaLnBrk="0" fontAlgn="base" hangingPunct="0">
              <a:spcBef>
                <a:spcPct val="0"/>
              </a:spcBef>
              <a:spcAft>
                <a:spcPct val="0"/>
              </a:spcAft>
            </a:pPr>
            <a:r>
              <a:rPr lang="en-US" altLang="en-US" sz="2800" b="1" dirty="0">
                <a:latin typeface="Papyrus" panose="03070502060502030205" pitchFamily="66" charset="0"/>
                <a:ea typeface="Calibri" panose="020F0502020204030204" pitchFamily="34" charset="0"/>
                <a:cs typeface="Times New Roman" panose="02020603050405020304" pitchFamily="18" charset="0"/>
              </a:rPr>
              <a:t>Of someone else</a:t>
            </a:r>
            <a:endParaRPr lang="en-US" altLang="en-US" sz="2800" b="1" dirty="0">
              <a:latin typeface="Papyrus" panose="03070502060502030205" pitchFamily="66" charset="0"/>
            </a:endParaRPr>
          </a:p>
        </p:txBody>
      </p:sp>
      <p:pic>
        <p:nvPicPr>
          <p:cNvPr id="6" name="Picture 5">
            <a:extLst>
              <a:ext uri="{FF2B5EF4-FFF2-40B4-BE49-F238E27FC236}">
                <a16:creationId xmlns:a16="http://schemas.microsoft.com/office/drawing/2014/main" id="{8E22BFE1-C03B-4074-AF5B-8E930D47D3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5416"/>
            <a:ext cx="4146762" cy="2209642"/>
          </a:xfrm>
          <a:prstGeom prst="rect">
            <a:avLst/>
          </a:prstGeom>
          <a:ln>
            <a:noFill/>
          </a:ln>
          <a:effectLst>
            <a:softEdge rad="112500"/>
          </a:effectLst>
        </p:spPr>
      </p:pic>
      <p:pic>
        <p:nvPicPr>
          <p:cNvPr id="7" name="Picture 6">
            <a:extLst>
              <a:ext uri="{FF2B5EF4-FFF2-40B4-BE49-F238E27FC236}">
                <a16:creationId xmlns:a16="http://schemas.microsoft.com/office/drawing/2014/main" id="{C3E8683B-1145-4490-919D-455E554424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5059" y="4450561"/>
            <a:ext cx="4146762" cy="2209642"/>
          </a:xfrm>
          <a:prstGeom prst="rect">
            <a:avLst/>
          </a:prstGeom>
          <a:ln>
            <a:noFill/>
          </a:ln>
          <a:effectLst>
            <a:softEdge rad="112500"/>
          </a:effectLst>
        </p:spPr>
      </p:pic>
    </p:spTree>
    <p:extLst>
      <p:ext uri="{BB962C8B-B14F-4D97-AF65-F5344CB8AC3E}">
        <p14:creationId xmlns:p14="http://schemas.microsoft.com/office/powerpoint/2010/main" val="301296895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DD53CF-BC93-4A5F-87D2-E10A8057161A}"/>
              </a:ext>
            </a:extLst>
          </p:cNvPr>
          <p:cNvSpPr/>
          <p:nvPr/>
        </p:nvSpPr>
        <p:spPr>
          <a:xfrm>
            <a:off x="0" y="197797"/>
            <a:ext cx="12192000" cy="1137619"/>
          </a:xfrm>
          <a:prstGeom prst="rect">
            <a:avLst/>
          </a:prstGeom>
        </p:spPr>
        <p:txBody>
          <a:bodyPr wrap="square">
            <a:spAutoFit/>
          </a:bodyPr>
          <a:lstStyle/>
          <a:p>
            <a:pPr algn="ctr">
              <a:lnSpc>
                <a:spcPct val="107000"/>
              </a:lnSpc>
            </a:pPr>
            <a:r>
              <a:rPr lang="en-US" sz="3200" b="1" dirty="0">
                <a:solidFill>
                  <a:srgbClr val="FFC000"/>
                </a:solidFill>
                <a:latin typeface="Ink Free" panose="03080402000500000000" pitchFamily="66" charset="0"/>
                <a:ea typeface="Calibri" panose="020F0502020204030204" pitchFamily="34" charset="0"/>
                <a:cs typeface="Times New Roman" panose="02020603050405020304" pitchFamily="18" charset="0"/>
              </a:rPr>
              <a:t>III</a:t>
            </a:r>
          </a:p>
          <a:p>
            <a:pPr algn="ctr">
              <a:lnSpc>
                <a:spcPct val="107000"/>
              </a:lnSpc>
            </a:pPr>
            <a:r>
              <a:rPr lang="en-US" sz="3200" b="1" dirty="0">
                <a:solidFill>
                  <a:srgbClr val="FFC000"/>
                </a:solidFill>
                <a:latin typeface="Ink Free" panose="03080402000500000000" pitchFamily="66" charset="0"/>
                <a:ea typeface="Calibri" panose="020F0502020204030204" pitchFamily="34" charset="0"/>
                <a:cs typeface="Times New Roman" panose="02020603050405020304" pitchFamily="18" charset="0"/>
              </a:rPr>
              <a:t>The Head Speaks to the body</a:t>
            </a:r>
          </a:p>
        </p:txBody>
      </p:sp>
      <p:sp>
        <p:nvSpPr>
          <p:cNvPr id="3" name="Rectangle 2">
            <a:extLst>
              <a:ext uri="{FF2B5EF4-FFF2-40B4-BE49-F238E27FC236}">
                <a16:creationId xmlns:a16="http://schemas.microsoft.com/office/drawing/2014/main" id="{5E7DB72D-05E8-4671-8AAF-3531D0DAE1B7}"/>
              </a:ext>
            </a:extLst>
          </p:cNvPr>
          <p:cNvSpPr/>
          <p:nvPr/>
        </p:nvSpPr>
        <p:spPr>
          <a:xfrm>
            <a:off x="150055" y="1443841"/>
            <a:ext cx="6096000" cy="3970318"/>
          </a:xfrm>
          <a:prstGeom prst="rect">
            <a:avLst/>
          </a:prstGeom>
        </p:spPr>
        <p:txBody>
          <a:bodyPr>
            <a:spAutoFit/>
          </a:bodyPr>
          <a:lstStyle/>
          <a:p>
            <a:pPr algn="ctr"/>
            <a:r>
              <a:rPr lang="en-US" sz="2800" b="1" kern="1400" dirty="0">
                <a:latin typeface="Papyrus" panose="03070502060502030205" pitchFamily="66" charset="0"/>
                <a:ea typeface="Times New Roman" panose="02020603050405020304" pitchFamily="18" charset="0"/>
              </a:rPr>
              <a:t>How can the world be won</a:t>
            </a:r>
          </a:p>
          <a:p>
            <a:pPr algn="ctr"/>
            <a:r>
              <a:rPr lang="en-US" sz="2800" b="1" kern="1400" dirty="0">
                <a:latin typeface="Papyrus" panose="03070502060502030205" pitchFamily="66" charset="0"/>
                <a:ea typeface="Times New Roman" panose="02020603050405020304" pitchFamily="18" charset="0"/>
              </a:rPr>
              <a:t>without love?</a:t>
            </a:r>
          </a:p>
          <a:p>
            <a:pPr algn="ctr"/>
            <a:r>
              <a:rPr lang="en-US" sz="2800" b="1" kern="1400" dirty="0">
                <a:latin typeface="Papyrus" panose="03070502060502030205" pitchFamily="66" charset="0"/>
                <a:ea typeface="Times New Roman" panose="02020603050405020304" pitchFamily="18" charset="0"/>
              </a:rPr>
              <a:t>How can you be one</a:t>
            </a:r>
          </a:p>
          <a:p>
            <a:pPr algn="ctr"/>
            <a:r>
              <a:rPr lang="en-US" sz="2800" b="1" kern="1400" dirty="0">
                <a:latin typeface="Papyrus" panose="03070502060502030205" pitchFamily="66" charset="0"/>
                <a:ea typeface="Times New Roman" panose="02020603050405020304" pitchFamily="18" charset="0"/>
              </a:rPr>
              <a:t>without love?</a:t>
            </a:r>
          </a:p>
          <a:p>
            <a:pPr algn="ctr"/>
            <a:r>
              <a:rPr lang="en-US" sz="2800" b="1" kern="1400" dirty="0">
                <a:latin typeface="Papyrus" panose="03070502060502030205" pitchFamily="66" charset="0"/>
                <a:ea typeface="Times New Roman" panose="02020603050405020304" pitchFamily="18" charset="0"/>
              </a:rPr>
              <a:t> </a:t>
            </a:r>
          </a:p>
          <a:p>
            <a:pPr algn="ctr"/>
            <a:r>
              <a:rPr lang="en-US" sz="2800" b="1" kern="1400" dirty="0">
                <a:latin typeface="Papyrus" panose="03070502060502030205" pitchFamily="66" charset="0"/>
                <a:ea typeface="Times New Roman" panose="02020603050405020304" pitchFamily="18" charset="0"/>
              </a:rPr>
              <a:t>How can you know </a:t>
            </a:r>
            <a:r>
              <a:rPr lang="en-US" sz="2800" b="1" i="1" kern="1400" dirty="0">
                <a:latin typeface="Papyrus" panose="03070502060502030205" pitchFamily="66" charset="0"/>
                <a:ea typeface="Times New Roman" panose="02020603050405020304" pitchFamily="18" charset="0"/>
              </a:rPr>
              <a:t>my</a:t>
            </a:r>
            <a:r>
              <a:rPr lang="en-US" sz="2800" b="1" kern="1400" dirty="0">
                <a:latin typeface="Papyrus" panose="03070502060502030205" pitchFamily="66" charset="0"/>
                <a:ea typeface="Times New Roman" panose="02020603050405020304" pitchFamily="18" charset="0"/>
              </a:rPr>
              <a:t> love</a:t>
            </a:r>
          </a:p>
          <a:p>
            <a:pPr algn="ctr"/>
            <a:r>
              <a:rPr lang="en-US" sz="2800" b="1" kern="1400" dirty="0">
                <a:latin typeface="Papyrus" panose="03070502060502030205" pitchFamily="66" charset="0"/>
                <a:ea typeface="Times New Roman" panose="02020603050405020304" pitchFamily="18" charset="0"/>
              </a:rPr>
              <a:t>without showing </a:t>
            </a:r>
            <a:r>
              <a:rPr lang="en-US" sz="2800" b="1" i="1" kern="1400" dirty="0">
                <a:latin typeface="Papyrus" panose="03070502060502030205" pitchFamily="66" charset="0"/>
                <a:ea typeface="Times New Roman" panose="02020603050405020304" pitchFamily="18" charset="0"/>
              </a:rPr>
              <a:t>your </a:t>
            </a:r>
            <a:r>
              <a:rPr lang="en-US" sz="2800" b="1" kern="1400" dirty="0">
                <a:latin typeface="Papyrus" panose="03070502060502030205" pitchFamily="66" charset="0"/>
                <a:ea typeface="Times New Roman" panose="02020603050405020304" pitchFamily="18" charset="0"/>
              </a:rPr>
              <a:t>love?</a:t>
            </a:r>
          </a:p>
          <a:p>
            <a:pPr algn="ctr"/>
            <a:r>
              <a:rPr lang="en-US" sz="2800" b="1" kern="1400" dirty="0">
                <a:latin typeface="Papyrus" panose="03070502060502030205" pitchFamily="66" charset="0"/>
                <a:ea typeface="Times New Roman" panose="02020603050405020304" pitchFamily="18" charset="0"/>
              </a:rPr>
              <a:t>How can you truly, abundantly live</a:t>
            </a:r>
          </a:p>
          <a:p>
            <a:pPr algn="ctr"/>
            <a:r>
              <a:rPr lang="en-US" sz="2800" b="1" kern="1400" dirty="0">
                <a:latin typeface="Papyrus" panose="03070502060502030205" pitchFamily="66" charset="0"/>
                <a:ea typeface="Times New Roman" panose="02020603050405020304" pitchFamily="18" charset="0"/>
              </a:rPr>
              <a:t>without the sharing of love?</a:t>
            </a:r>
            <a:r>
              <a:rPr lang="en-US" kern="1400" dirty="0">
                <a:latin typeface="Times New Roman" panose="02020603050405020304" pitchFamily="18" charset="0"/>
                <a:ea typeface="Times New Roman" panose="02020603050405020304" pitchFamily="18" charset="0"/>
              </a:rPr>
              <a:t> </a:t>
            </a:r>
          </a:p>
        </p:txBody>
      </p:sp>
      <p:sp>
        <p:nvSpPr>
          <p:cNvPr id="4" name="Rectangle 3">
            <a:extLst>
              <a:ext uri="{FF2B5EF4-FFF2-40B4-BE49-F238E27FC236}">
                <a16:creationId xmlns:a16="http://schemas.microsoft.com/office/drawing/2014/main" id="{6F4A842E-A691-4803-875C-15D38CE9DD53}"/>
              </a:ext>
            </a:extLst>
          </p:cNvPr>
          <p:cNvSpPr/>
          <p:nvPr/>
        </p:nvSpPr>
        <p:spPr>
          <a:xfrm>
            <a:off x="5669280" y="3551660"/>
            <a:ext cx="6274191" cy="3108543"/>
          </a:xfrm>
          <a:prstGeom prst="rect">
            <a:avLst/>
          </a:prstGeom>
        </p:spPr>
        <p:txBody>
          <a:bodyPr wrap="square">
            <a:spAutoFit/>
          </a:bodyPr>
          <a:lstStyle/>
          <a:p>
            <a:pPr algn="ctr"/>
            <a:r>
              <a:rPr lang="en-US" sz="2800" b="1" kern="1400" dirty="0">
                <a:latin typeface="Papyrus" panose="03070502060502030205" pitchFamily="66" charset="0"/>
                <a:ea typeface="Times New Roman" panose="02020603050405020304" pitchFamily="18" charset="0"/>
              </a:rPr>
              <a:t>For when you love</a:t>
            </a:r>
          </a:p>
          <a:p>
            <a:pPr algn="ctr"/>
            <a:r>
              <a:rPr lang="en-US" sz="2800" b="1" kern="1400" dirty="0">
                <a:latin typeface="Papyrus" panose="03070502060502030205" pitchFamily="66" charset="0"/>
                <a:ea typeface="Times New Roman" panose="02020603050405020304" pitchFamily="18" charset="0"/>
              </a:rPr>
              <a:t>Then you will know</a:t>
            </a:r>
          </a:p>
          <a:p>
            <a:pPr algn="ctr"/>
            <a:r>
              <a:rPr lang="en-US" sz="2800" b="1" kern="1400" dirty="0">
                <a:latin typeface="Papyrus" panose="03070502060502030205" pitchFamily="66" charset="0"/>
                <a:ea typeface="Times New Roman" panose="02020603050405020304" pitchFamily="18" charset="0"/>
              </a:rPr>
              <a:t> </a:t>
            </a:r>
          </a:p>
          <a:p>
            <a:pPr algn="ctr"/>
            <a:r>
              <a:rPr lang="en-US" sz="2800" b="1" kern="1400" dirty="0">
                <a:latin typeface="Papyrus" panose="03070502060502030205" pitchFamily="66" charset="0"/>
                <a:ea typeface="Times New Roman" panose="02020603050405020304" pitchFamily="18" charset="0"/>
              </a:rPr>
              <a:t>And the world will know</a:t>
            </a:r>
          </a:p>
          <a:p>
            <a:pPr algn="ctr"/>
            <a:r>
              <a:rPr lang="en-US" sz="2800" b="1" kern="1400" dirty="0">
                <a:latin typeface="Papyrus" panose="03070502060502030205" pitchFamily="66" charset="0"/>
                <a:ea typeface="Times New Roman" panose="02020603050405020304" pitchFamily="18" charset="0"/>
              </a:rPr>
              <a:t>That you are mine</a:t>
            </a:r>
          </a:p>
          <a:p>
            <a:pPr algn="ctr"/>
            <a:r>
              <a:rPr lang="en-US" sz="2800" b="1" kern="1400" dirty="0">
                <a:latin typeface="Papyrus" panose="03070502060502030205" pitchFamily="66" charset="0"/>
                <a:ea typeface="Times New Roman" panose="02020603050405020304" pitchFamily="18" charset="0"/>
              </a:rPr>
              <a:t> </a:t>
            </a:r>
          </a:p>
          <a:p>
            <a:pPr algn="ctr"/>
            <a:r>
              <a:rPr lang="en-US" sz="2800" b="1" kern="1400" dirty="0">
                <a:latin typeface="Papyrus" panose="03070502060502030205" pitchFamily="66" charset="0"/>
                <a:ea typeface="Times New Roman" panose="02020603050405020304" pitchFamily="18" charset="0"/>
              </a:rPr>
              <a:t>And that all we are . . . together. . . is love</a:t>
            </a:r>
            <a:endParaRPr lang="en-US" sz="2800" dirty="0"/>
          </a:p>
        </p:txBody>
      </p:sp>
      <p:pic>
        <p:nvPicPr>
          <p:cNvPr id="5" name="Picture 4">
            <a:extLst>
              <a:ext uri="{FF2B5EF4-FFF2-40B4-BE49-F238E27FC236}">
                <a16:creationId xmlns:a16="http://schemas.microsoft.com/office/drawing/2014/main" id="{D8B123F4-C348-4622-A68C-48DF75920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382" y="1342018"/>
            <a:ext cx="4146762" cy="2209642"/>
          </a:xfrm>
          <a:prstGeom prst="rect">
            <a:avLst/>
          </a:prstGeom>
          <a:ln>
            <a:noFill/>
          </a:ln>
          <a:effectLst>
            <a:softEdge rad="112500"/>
          </a:effectLst>
        </p:spPr>
      </p:pic>
    </p:spTree>
    <p:extLst>
      <p:ext uri="{BB962C8B-B14F-4D97-AF65-F5344CB8AC3E}">
        <p14:creationId xmlns:p14="http://schemas.microsoft.com/office/powerpoint/2010/main" val="183709982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459968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A9DC18-B32D-4501-9512-E137007DF25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rot="15501144">
            <a:off x="261047" y="1420298"/>
            <a:ext cx="5707482" cy="4017403"/>
          </a:xfrm>
          <a:prstGeom prst="rect">
            <a:avLst/>
          </a:prstGeom>
        </p:spPr>
      </p:pic>
      <p:sp>
        <p:nvSpPr>
          <p:cNvPr id="4" name="TextBox 3">
            <a:extLst>
              <a:ext uri="{FF2B5EF4-FFF2-40B4-BE49-F238E27FC236}">
                <a16:creationId xmlns:a16="http://schemas.microsoft.com/office/drawing/2014/main" id="{81ED9D7A-718E-4FFD-B175-F5D171F00D57}"/>
              </a:ext>
            </a:extLst>
          </p:cNvPr>
          <p:cNvSpPr txBox="1"/>
          <p:nvPr/>
        </p:nvSpPr>
        <p:spPr>
          <a:xfrm>
            <a:off x="5658273" y="886265"/>
            <a:ext cx="4726745" cy="3416320"/>
          </a:xfrm>
          <a:prstGeom prst="rect">
            <a:avLst/>
          </a:prstGeom>
          <a:noFill/>
        </p:spPr>
        <p:txBody>
          <a:bodyPr wrap="square" rtlCol="0">
            <a:spAutoFit/>
          </a:bodyPr>
          <a:lstStyle/>
          <a:p>
            <a:r>
              <a:rPr lang="en-US" sz="3600" b="1" dirty="0">
                <a:solidFill>
                  <a:srgbClr val="FFC000"/>
                </a:solidFill>
                <a:latin typeface="Papyrus" panose="03070502060502030205" pitchFamily="66" charset="0"/>
              </a:rPr>
              <a:t>The Church</a:t>
            </a:r>
          </a:p>
          <a:p>
            <a:r>
              <a:rPr lang="en-US" sz="3600" b="1" dirty="0">
                <a:latin typeface="Papyrus" panose="03070502060502030205" pitchFamily="66" charset="0"/>
              </a:rPr>
              <a:t>~ A Family</a:t>
            </a:r>
          </a:p>
          <a:p>
            <a:r>
              <a:rPr lang="en-US" sz="3600" b="1" dirty="0">
                <a:latin typeface="Papyrus" panose="03070502060502030205" pitchFamily="66" charset="0"/>
              </a:rPr>
              <a:t>~ A Bride </a:t>
            </a:r>
          </a:p>
          <a:p>
            <a:r>
              <a:rPr lang="en-US" sz="3600" b="1" dirty="0">
                <a:latin typeface="Papyrus" panose="03070502060502030205" pitchFamily="66" charset="0"/>
              </a:rPr>
              <a:t>~ A Building</a:t>
            </a:r>
          </a:p>
          <a:p>
            <a:r>
              <a:rPr lang="en-US" sz="3600" b="1" dirty="0">
                <a:latin typeface="Papyrus" panose="03070502060502030205" pitchFamily="66" charset="0"/>
              </a:rPr>
              <a:t>~ Sheep</a:t>
            </a:r>
          </a:p>
          <a:p>
            <a:r>
              <a:rPr lang="en-US" sz="3600" b="1" dirty="0">
                <a:latin typeface="Papyrus" panose="03070502060502030205" pitchFamily="66" charset="0"/>
              </a:rPr>
              <a:t>~ A Body</a:t>
            </a:r>
          </a:p>
        </p:txBody>
      </p:sp>
    </p:spTree>
    <p:extLst>
      <p:ext uri="{BB962C8B-B14F-4D97-AF65-F5344CB8AC3E}">
        <p14:creationId xmlns:p14="http://schemas.microsoft.com/office/powerpoint/2010/main" val="425850970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5D8C50-AE10-40ED-ABAC-B34B54392C37}"/>
              </a:ext>
            </a:extLst>
          </p:cNvPr>
          <p:cNvSpPr/>
          <p:nvPr/>
        </p:nvSpPr>
        <p:spPr>
          <a:xfrm>
            <a:off x="196584" y="309061"/>
            <a:ext cx="3338945" cy="3374770"/>
          </a:xfrm>
          <a:prstGeom prst="rect">
            <a:avLst/>
          </a:prstGeom>
          <a:ln w="28575">
            <a:solidFill>
              <a:srgbClr val="00B0F0"/>
            </a:solidFill>
          </a:ln>
        </p:spPr>
        <p:txBody>
          <a:bodyPr wrap="square">
            <a:spAutoFit/>
          </a:bodyPr>
          <a:lstStyle/>
          <a:p>
            <a:pPr algn="ctr">
              <a:lnSpc>
                <a:spcPct val="107000"/>
              </a:lnSpc>
            </a:pPr>
            <a:r>
              <a:rPr lang="en-US" sz="4000" b="1" dirty="0">
                <a:solidFill>
                  <a:srgbClr val="FFFF00"/>
                </a:solidFill>
                <a:latin typeface="Ink Free" panose="03080402000500000000" pitchFamily="66" charset="0"/>
                <a:cs typeface="Times New Roman" panose="02020603050405020304" pitchFamily="18" charset="0"/>
              </a:rPr>
              <a:t>God Arranged the parts just as He wanted them to be</a:t>
            </a:r>
          </a:p>
          <a:p>
            <a:pPr algn="ctr">
              <a:lnSpc>
                <a:spcPct val="107000"/>
              </a:lnSpc>
            </a:pPr>
            <a:r>
              <a:rPr lang="en-US" sz="4000" b="1" dirty="0">
                <a:solidFill>
                  <a:srgbClr val="FFFF00"/>
                </a:solidFill>
                <a:latin typeface="Ink Free" panose="03080402000500000000" pitchFamily="66" charset="0"/>
                <a:cs typeface="Times New Roman" panose="02020603050405020304" pitchFamily="18" charset="0"/>
              </a:rPr>
              <a:t> </a:t>
            </a:r>
            <a:r>
              <a:rPr lang="en-US" sz="2800" b="1" dirty="0">
                <a:solidFill>
                  <a:srgbClr val="FFFF00"/>
                </a:solidFill>
                <a:latin typeface="Ink Free" panose="03080402000500000000" pitchFamily="66" charset="0"/>
                <a:cs typeface="Times New Roman" panose="02020603050405020304" pitchFamily="18" charset="0"/>
              </a:rPr>
              <a:t>1 Cor. 12:12-13,18</a:t>
            </a:r>
          </a:p>
        </p:txBody>
      </p:sp>
      <p:sp>
        <p:nvSpPr>
          <p:cNvPr id="5" name="Rectangle 4">
            <a:extLst>
              <a:ext uri="{FF2B5EF4-FFF2-40B4-BE49-F238E27FC236}">
                <a16:creationId xmlns:a16="http://schemas.microsoft.com/office/drawing/2014/main" id="{802BC902-5DBB-4AF7-9BB1-EEBBBF79725E}"/>
              </a:ext>
            </a:extLst>
          </p:cNvPr>
          <p:cNvSpPr/>
          <p:nvPr/>
        </p:nvSpPr>
        <p:spPr>
          <a:xfrm>
            <a:off x="8336084" y="94387"/>
            <a:ext cx="3732112" cy="707886"/>
          </a:xfrm>
          <a:prstGeom prst="rect">
            <a:avLst/>
          </a:prstGeom>
        </p:spPr>
        <p:txBody>
          <a:bodyPr wrap="none">
            <a:spAutoFit/>
          </a:bodyPr>
          <a:lstStyle/>
          <a:p>
            <a:r>
              <a:rPr lang="en-US" sz="4000" b="1" dirty="0">
                <a:solidFill>
                  <a:srgbClr val="FFC000"/>
                </a:solidFill>
                <a:latin typeface="Tempus Sans ITC" panose="04020404030D07020202" pitchFamily="82" charset="0"/>
                <a:ea typeface="Calibri" panose="020F0502020204030204" pitchFamily="34" charset="0"/>
              </a:rPr>
              <a:t>The Body is one </a:t>
            </a:r>
            <a:endParaRPr lang="en-US" sz="4000" b="1" dirty="0">
              <a:solidFill>
                <a:srgbClr val="FFC000"/>
              </a:solidFill>
              <a:latin typeface="Tempus Sans ITC" panose="04020404030D07020202" pitchFamily="82" charset="0"/>
            </a:endParaRPr>
          </a:p>
        </p:txBody>
      </p:sp>
      <p:pic>
        <p:nvPicPr>
          <p:cNvPr id="7" name="Picture 6">
            <a:extLst>
              <a:ext uri="{FF2B5EF4-FFF2-40B4-BE49-F238E27FC236}">
                <a16:creationId xmlns:a16="http://schemas.microsoft.com/office/drawing/2014/main" id="{2EDD9FA3-E8BE-4FEF-A3B0-5E22DC9C4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2140" y="684624"/>
            <a:ext cx="1905000" cy="4010025"/>
          </a:xfrm>
          <a:prstGeom prst="rect">
            <a:avLst/>
          </a:prstGeom>
          <a:ln>
            <a:noFill/>
          </a:ln>
          <a:effectLst>
            <a:softEdge rad="112500"/>
          </a:effectLst>
        </p:spPr>
      </p:pic>
      <p:sp>
        <p:nvSpPr>
          <p:cNvPr id="8" name="TextBox 7">
            <a:extLst>
              <a:ext uri="{FF2B5EF4-FFF2-40B4-BE49-F238E27FC236}">
                <a16:creationId xmlns:a16="http://schemas.microsoft.com/office/drawing/2014/main" id="{7213EBA8-86CA-421E-A084-32725D98263C}"/>
              </a:ext>
            </a:extLst>
          </p:cNvPr>
          <p:cNvSpPr txBox="1"/>
          <p:nvPr/>
        </p:nvSpPr>
        <p:spPr>
          <a:xfrm>
            <a:off x="3693169" y="802273"/>
            <a:ext cx="6470027" cy="3046988"/>
          </a:xfrm>
          <a:prstGeom prst="rect">
            <a:avLst/>
          </a:prstGeom>
          <a:noFill/>
          <a:ln>
            <a:noFill/>
            <a:prstDash val="solid"/>
          </a:ln>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3200" b="1" dirty="0">
                <a:latin typeface="Papyrus" panose="03070502060502030205" pitchFamily="66" charset="0"/>
              </a:rPr>
              <a:t>The body is a unit, though it is made up of many parts; and though </a:t>
            </a:r>
          </a:p>
          <a:p>
            <a:pPr algn="ctr"/>
            <a:r>
              <a:rPr lang="en-US" sz="3200" b="1" dirty="0">
                <a:latin typeface="Papyrus" panose="03070502060502030205" pitchFamily="66" charset="0"/>
              </a:rPr>
              <a:t>all its parts are many, they form </a:t>
            </a:r>
          </a:p>
          <a:p>
            <a:pPr algn="ctr"/>
            <a:r>
              <a:rPr lang="en-US" sz="3200" b="1" dirty="0">
                <a:latin typeface="Papyrus" panose="03070502060502030205" pitchFamily="66" charset="0"/>
              </a:rPr>
              <a:t>one body. So it is with Christ. </a:t>
            </a:r>
          </a:p>
          <a:p>
            <a:pPr algn="ctr"/>
            <a:r>
              <a:rPr lang="en-US" sz="3200" b="1" dirty="0">
                <a:latin typeface="Papyrus" panose="03070502060502030205" pitchFamily="66" charset="0"/>
              </a:rPr>
              <a:t>For we were all baptized by one Spirit into one body…</a:t>
            </a:r>
          </a:p>
        </p:txBody>
      </p:sp>
      <p:pic>
        <p:nvPicPr>
          <p:cNvPr id="10" name="Picture 9">
            <a:extLst>
              <a:ext uri="{FF2B5EF4-FFF2-40B4-BE49-F238E27FC236}">
                <a16:creationId xmlns:a16="http://schemas.microsoft.com/office/drawing/2014/main" id="{E6F28DF0-5AB7-4DF0-BAFA-AF05A804CD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213" y="4605252"/>
            <a:ext cx="7245927" cy="2158361"/>
          </a:xfrm>
          <a:prstGeom prst="rect">
            <a:avLst/>
          </a:prstGeom>
          <a:ln>
            <a:noFill/>
            <a:prstDash val="solid"/>
          </a:ln>
          <a:effectLst>
            <a:softEdge rad="112500"/>
          </a:effectLst>
          <a:extLst>
            <a:ext uri="{91240B29-F687-4F45-9708-019B960494DF}">
              <a14:hiddenLine xmlns:a14="http://schemas.microsoft.com/office/drawing/2010/main">
                <a:solidFill>
                  <a:schemeClr val="tx1"/>
                </a:solidFill>
                <a:prstDash val="solid"/>
              </a14:hiddenLine>
            </a:ext>
          </a:extLst>
        </p:spPr>
      </p:pic>
      <p:sp>
        <p:nvSpPr>
          <p:cNvPr id="11" name="TextBox 10">
            <a:extLst>
              <a:ext uri="{FF2B5EF4-FFF2-40B4-BE49-F238E27FC236}">
                <a16:creationId xmlns:a16="http://schemas.microsoft.com/office/drawing/2014/main" id="{449EA2CF-A4B9-490D-A899-BA7F331EEC53}"/>
              </a:ext>
            </a:extLst>
          </p:cNvPr>
          <p:cNvSpPr txBox="1"/>
          <p:nvPr/>
        </p:nvSpPr>
        <p:spPr>
          <a:xfrm>
            <a:off x="196584" y="4737022"/>
            <a:ext cx="4946072" cy="2062103"/>
          </a:xfrm>
          <a:prstGeom prst="rect">
            <a:avLst/>
          </a:prstGeom>
          <a:noFill/>
          <a:ln>
            <a:noFill/>
            <a:prstDash val="solid"/>
          </a:ln>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3200" b="1" dirty="0">
                <a:effectLst>
                  <a:outerShdw blurRad="50800" dist="50800" dir="5400000" algn="ctr" rotWithShape="0">
                    <a:schemeClr val="bg1"/>
                  </a:outerShdw>
                </a:effectLst>
                <a:latin typeface="Papyrus" panose="03070502060502030205" pitchFamily="66" charset="0"/>
              </a:rPr>
              <a:t>For all of you who were baptized into Christ have clothed yourselves with Christ.  ~    Gal. 3:27 </a:t>
            </a:r>
          </a:p>
        </p:txBody>
      </p:sp>
    </p:spTree>
    <p:extLst>
      <p:ext uri="{BB962C8B-B14F-4D97-AF65-F5344CB8AC3E}">
        <p14:creationId xmlns:p14="http://schemas.microsoft.com/office/powerpoint/2010/main" val="13329218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5541955-46C0-4C19-AD06-92C828DE69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741207">
            <a:off x="3600304" y="1728163"/>
            <a:ext cx="4742632" cy="2681909"/>
          </a:xfrm>
          <a:prstGeom prst="rect">
            <a:avLst/>
          </a:prstGeom>
          <a:ln>
            <a:noFill/>
            <a:prstDash val="solid"/>
          </a:ln>
          <a:effectLst>
            <a:softEdge rad="112500"/>
          </a:effectLst>
          <a:extLst>
            <a:ext uri="{91240B29-F687-4F45-9708-019B960494DF}">
              <a14:hiddenLine xmlns:a14="http://schemas.microsoft.com/office/drawing/2010/main">
                <a:solidFill>
                  <a:schemeClr val="tx1"/>
                </a:solidFill>
                <a:prstDash val="solid"/>
              </a14:hiddenLine>
            </a:ext>
          </a:extLst>
        </p:spPr>
      </p:pic>
      <p:sp>
        <p:nvSpPr>
          <p:cNvPr id="3" name="Rectangle 2">
            <a:extLst>
              <a:ext uri="{FF2B5EF4-FFF2-40B4-BE49-F238E27FC236}">
                <a16:creationId xmlns:a16="http://schemas.microsoft.com/office/drawing/2014/main" id="{A9AEAB8F-8A33-414D-AC3F-6F7BE007DF3A}"/>
              </a:ext>
            </a:extLst>
          </p:cNvPr>
          <p:cNvSpPr/>
          <p:nvPr/>
        </p:nvSpPr>
        <p:spPr>
          <a:xfrm>
            <a:off x="196584" y="309061"/>
            <a:ext cx="3338945" cy="3374770"/>
          </a:xfrm>
          <a:prstGeom prst="rect">
            <a:avLst/>
          </a:prstGeom>
          <a:ln w="28575">
            <a:solidFill>
              <a:srgbClr val="00B0F0"/>
            </a:solidFill>
          </a:ln>
        </p:spPr>
        <p:txBody>
          <a:bodyPr wrap="square">
            <a:spAutoFit/>
          </a:bodyPr>
          <a:lstStyle/>
          <a:p>
            <a:pPr algn="ctr">
              <a:lnSpc>
                <a:spcPct val="107000"/>
              </a:lnSpc>
            </a:pPr>
            <a:r>
              <a:rPr lang="en-US" sz="4000" b="1" dirty="0">
                <a:solidFill>
                  <a:srgbClr val="FFFF00"/>
                </a:solidFill>
                <a:latin typeface="Ink Free" panose="03080402000500000000" pitchFamily="66" charset="0"/>
                <a:cs typeface="Times New Roman" panose="02020603050405020304" pitchFamily="18" charset="0"/>
              </a:rPr>
              <a:t>God Arranged the parts just as He wanted them to be</a:t>
            </a:r>
          </a:p>
          <a:p>
            <a:pPr algn="ctr">
              <a:lnSpc>
                <a:spcPct val="107000"/>
              </a:lnSpc>
            </a:pPr>
            <a:r>
              <a:rPr lang="en-US" sz="4000" b="1" dirty="0">
                <a:solidFill>
                  <a:srgbClr val="FFFF00"/>
                </a:solidFill>
                <a:latin typeface="Ink Free" panose="03080402000500000000" pitchFamily="66" charset="0"/>
                <a:cs typeface="Times New Roman" panose="02020603050405020304" pitchFamily="18" charset="0"/>
              </a:rPr>
              <a:t> </a:t>
            </a:r>
            <a:r>
              <a:rPr lang="en-US" sz="2800" b="1" dirty="0">
                <a:solidFill>
                  <a:srgbClr val="FFFF00"/>
                </a:solidFill>
                <a:latin typeface="Ink Free" panose="03080402000500000000" pitchFamily="66" charset="0"/>
                <a:cs typeface="Times New Roman" panose="02020603050405020304" pitchFamily="18" charset="0"/>
              </a:rPr>
              <a:t>1 Cor. 12:12-13,18</a:t>
            </a:r>
          </a:p>
        </p:txBody>
      </p:sp>
      <p:sp>
        <p:nvSpPr>
          <p:cNvPr id="4" name="Rectangle 3">
            <a:extLst>
              <a:ext uri="{FF2B5EF4-FFF2-40B4-BE49-F238E27FC236}">
                <a16:creationId xmlns:a16="http://schemas.microsoft.com/office/drawing/2014/main" id="{A04DA3C7-ECF8-473B-8B71-5CB57EF9C24F}"/>
              </a:ext>
            </a:extLst>
          </p:cNvPr>
          <p:cNvSpPr/>
          <p:nvPr/>
        </p:nvSpPr>
        <p:spPr>
          <a:xfrm>
            <a:off x="8331182" y="200295"/>
            <a:ext cx="3664235" cy="1938992"/>
          </a:xfrm>
          <a:prstGeom prst="rect">
            <a:avLst/>
          </a:prstGeom>
        </p:spPr>
        <p:txBody>
          <a:bodyPr wrap="square">
            <a:spAutoFit/>
          </a:bodyPr>
          <a:lstStyle/>
          <a:p>
            <a:pPr algn="ctr"/>
            <a:r>
              <a:rPr lang="en-US" sz="4000" b="1" dirty="0">
                <a:solidFill>
                  <a:srgbClr val="FFC000"/>
                </a:solidFill>
                <a:latin typeface="Ink Free" panose="03080402000500000000" pitchFamily="66" charset="0"/>
                <a:ea typeface="Calibri" panose="020F0502020204030204" pitchFamily="34" charset="0"/>
              </a:rPr>
              <a:t>Their previous background is of </a:t>
            </a:r>
          </a:p>
          <a:p>
            <a:pPr algn="ctr"/>
            <a:r>
              <a:rPr lang="en-US" sz="4000" b="1" dirty="0">
                <a:solidFill>
                  <a:srgbClr val="FFC000"/>
                </a:solidFill>
                <a:latin typeface="Ink Free" panose="03080402000500000000" pitchFamily="66" charset="0"/>
                <a:ea typeface="Calibri" panose="020F0502020204030204" pitchFamily="34" charset="0"/>
              </a:rPr>
              <a:t>no consequence </a:t>
            </a:r>
            <a:endParaRPr lang="en-US" sz="4000" b="1" dirty="0">
              <a:solidFill>
                <a:srgbClr val="FFC000"/>
              </a:solidFill>
              <a:latin typeface="Ink Free" panose="03080402000500000000" pitchFamily="66" charset="0"/>
            </a:endParaRPr>
          </a:p>
        </p:txBody>
      </p:sp>
      <p:pic>
        <p:nvPicPr>
          <p:cNvPr id="6" name="Picture 5">
            <a:extLst>
              <a:ext uri="{FF2B5EF4-FFF2-40B4-BE49-F238E27FC236}">
                <a16:creationId xmlns:a16="http://schemas.microsoft.com/office/drawing/2014/main" id="{032E1DE1-1FEA-450C-AA1B-3C8C9977E0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1182" y="2059513"/>
            <a:ext cx="3664234" cy="2316072"/>
          </a:xfrm>
          <a:prstGeom prst="rect">
            <a:avLst/>
          </a:prstGeom>
          <a:ln>
            <a:noFill/>
          </a:ln>
          <a:effectLst>
            <a:softEdge rad="112500"/>
          </a:effectLst>
        </p:spPr>
      </p:pic>
      <p:sp>
        <p:nvSpPr>
          <p:cNvPr id="7" name="TextBox 6">
            <a:extLst>
              <a:ext uri="{FF2B5EF4-FFF2-40B4-BE49-F238E27FC236}">
                <a16:creationId xmlns:a16="http://schemas.microsoft.com/office/drawing/2014/main" id="{A4429821-D033-400C-BA27-68DF39507B7F}"/>
              </a:ext>
            </a:extLst>
          </p:cNvPr>
          <p:cNvSpPr txBox="1"/>
          <p:nvPr/>
        </p:nvSpPr>
        <p:spPr>
          <a:xfrm>
            <a:off x="8331182" y="4303455"/>
            <a:ext cx="3664234" cy="2554545"/>
          </a:xfrm>
          <a:prstGeom prst="rect">
            <a:avLst/>
          </a:prstGeom>
          <a:noFill/>
          <a:ln>
            <a:noFill/>
            <a:prstDash val="solid"/>
          </a:ln>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3200" b="1" dirty="0">
                <a:latin typeface="Papyrus" panose="03070502060502030205" pitchFamily="66" charset="0"/>
              </a:rPr>
              <a:t>…whether Jews of Greeks, slave or free – and were were all give the one Spirit to drink..</a:t>
            </a:r>
          </a:p>
        </p:txBody>
      </p:sp>
      <p:sp>
        <p:nvSpPr>
          <p:cNvPr id="8" name="TextBox 7">
            <a:extLst>
              <a:ext uri="{FF2B5EF4-FFF2-40B4-BE49-F238E27FC236}">
                <a16:creationId xmlns:a16="http://schemas.microsoft.com/office/drawing/2014/main" id="{4FE8C99C-7A88-499A-A12F-86AB529E6499}"/>
              </a:ext>
            </a:extLst>
          </p:cNvPr>
          <p:cNvSpPr txBox="1"/>
          <p:nvPr/>
        </p:nvSpPr>
        <p:spPr>
          <a:xfrm>
            <a:off x="4375558" y="2432719"/>
            <a:ext cx="3115594" cy="1569660"/>
          </a:xfrm>
          <a:prstGeom prst="rect">
            <a:avLst/>
          </a:prstGeom>
          <a:no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3200" b="1" dirty="0">
                <a:effectLst>
                  <a:glow rad="228600">
                    <a:schemeClr val="accent2">
                      <a:satMod val="175000"/>
                      <a:alpha val="40000"/>
                    </a:schemeClr>
                  </a:glow>
                </a:effectLst>
                <a:latin typeface="Papyrus" panose="03070502060502030205" pitchFamily="66" charset="0"/>
              </a:rPr>
              <a:t>God put you where he </a:t>
            </a:r>
          </a:p>
          <a:p>
            <a:pPr algn="ctr"/>
            <a:r>
              <a:rPr lang="en-US" sz="3200" b="1" dirty="0">
                <a:effectLst>
                  <a:glow rad="228600">
                    <a:schemeClr val="accent2">
                      <a:satMod val="175000"/>
                      <a:alpha val="40000"/>
                    </a:schemeClr>
                  </a:glow>
                </a:effectLst>
                <a:latin typeface="Papyrus" panose="03070502060502030205" pitchFamily="66" charset="0"/>
              </a:rPr>
              <a:t>wants you!</a:t>
            </a:r>
          </a:p>
        </p:txBody>
      </p:sp>
      <p:sp>
        <p:nvSpPr>
          <p:cNvPr id="11" name="TextBox 10">
            <a:extLst>
              <a:ext uri="{FF2B5EF4-FFF2-40B4-BE49-F238E27FC236}">
                <a16:creationId xmlns:a16="http://schemas.microsoft.com/office/drawing/2014/main" id="{703A5539-B23D-49AC-B0DE-5F1D36206A20}"/>
              </a:ext>
            </a:extLst>
          </p:cNvPr>
          <p:cNvSpPr txBox="1"/>
          <p:nvPr/>
        </p:nvSpPr>
        <p:spPr>
          <a:xfrm>
            <a:off x="309126" y="5044344"/>
            <a:ext cx="7714070" cy="1569660"/>
          </a:xfrm>
          <a:prstGeom prst="rect">
            <a:avLst/>
          </a:prstGeom>
          <a:noFill/>
          <a:ln w="28575">
            <a:noFill/>
            <a:prstDash val="solid"/>
          </a:ln>
          <a:effectLst>
            <a:outerShdw blurRad="50800" dist="50800" dir="5400000" algn="ctr" rotWithShape="0">
              <a:schemeClr val="bg1"/>
            </a:outerShdw>
          </a:effectLst>
          <a:extLst>
            <a:ext uri="{91240B29-F687-4F45-9708-019B960494DF}">
              <a14:hiddenLine xmlns:a14="http://schemas.microsoft.com/office/drawing/2010/main" w="28575">
                <a:solidFill>
                  <a:srgbClr val="FFFF00"/>
                </a:solidFill>
                <a:prstDash val="solid"/>
              </a14:hiddenLine>
            </a:ext>
          </a:extLst>
        </p:spPr>
        <p:txBody>
          <a:bodyPr wrap="square" rtlCol="0">
            <a:spAutoFit/>
          </a:bodyPr>
          <a:lstStyle/>
          <a:p>
            <a:pPr algn="ctr"/>
            <a:r>
              <a:rPr lang="en-US" sz="3200" b="1" dirty="0">
                <a:latin typeface="Papyrus" panose="03070502060502030205" pitchFamily="66" charset="0"/>
              </a:rPr>
              <a:t>But in fact God arranged the parts in the body, every one of them, just as he wanted them to be…1 Cor. 12:18</a:t>
            </a:r>
          </a:p>
        </p:txBody>
      </p:sp>
    </p:spTree>
    <p:extLst>
      <p:ext uri="{BB962C8B-B14F-4D97-AF65-F5344CB8AC3E}">
        <p14:creationId xmlns:p14="http://schemas.microsoft.com/office/powerpoint/2010/main" val="10759829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6B7DC3-393B-47D4-9EFA-BEFD41B41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2" y="23034"/>
            <a:ext cx="2471223" cy="2471223"/>
          </a:xfrm>
          <a:prstGeom prst="rect">
            <a:avLst/>
          </a:prstGeom>
          <a:ln>
            <a:noFill/>
          </a:ln>
          <a:effectLst>
            <a:softEdge rad="112500"/>
          </a:effectLst>
        </p:spPr>
      </p:pic>
      <p:sp>
        <p:nvSpPr>
          <p:cNvPr id="5" name="Rectangle 4">
            <a:extLst>
              <a:ext uri="{FF2B5EF4-FFF2-40B4-BE49-F238E27FC236}">
                <a16:creationId xmlns:a16="http://schemas.microsoft.com/office/drawing/2014/main" id="{8BDA9225-B79F-40AE-953D-EFF90DBC2AEB}"/>
              </a:ext>
            </a:extLst>
          </p:cNvPr>
          <p:cNvSpPr/>
          <p:nvPr/>
        </p:nvSpPr>
        <p:spPr>
          <a:xfrm>
            <a:off x="2532186" y="121771"/>
            <a:ext cx="9659814" cy="1465401"/>
          </a:xfrm>
          <a:prstGeom prst="rect">
            <a:avLst/>
          </a:prstGeom>
        </p:spPr>
        <p:txBody>
          <a:bodyPr wrap="square">
            <a:spAutoFit/>
          </a:bodyPr>
          <a:lstStyle/>
          <a:p>
            <a:pPr algn="ctr">
              <a:lnSpc>
                <a:spcPct val="107000"/>
              </a:lnSpc>
            </a:pPr>
            <a:r>
              <a:rPr lang="en-US" sz="2800" dirty="0">
                <a:latin typeface="Kristen ITC" panose="03050502040202030202" pitchFamily="66" charset="0"/>
                <a:ea typeface="Calibri" panose="020F0502020204030204" pitchFamily="34" charset="0"/>
                <a:cs typeface="Times New Roman" panose="02020603050405020304" pitchFamily="18" charset="0"/>
              </a:rPr>
              <a:t>The Dissatisfied Part (after Dr. Seuss) </a:t>
            </a:r>
          </a:p>
          <a:p>
            <a:pPr algn="ctr">
              <a:lnSpc>
                <a:spcPct val="107000"/>
              </a:lnSpc>
            </a:pPr>
            <a:r>
              <a:rPr lang="en-US" sz="2800" dirty="0">
                <a:latin typeface="Kristen ITC" panose="03050502040202030202" pitchFamily="66" charset="0"/>
                <a:ea typeface="Calibri" panose="020F0502020204030204" pitchFamily="34" charset="0"/>
                <a:cs typeface="Times New Roman" panose="02020603050405020304" pitchFamily="18" charset="0"/>
              </a:rPr>
              <a:t>1 Corinthians 12:15  “If the foot should say </a:t>
            </a:r>
          </a:p>
          <a:p>
            <a:pPr algn="ctr">
              <a:lnSpc>
                <a:spcPct val="107000"/>
              </a:lnSpc>
            </a:pPr>
            <a:r>
              <a:rPr lang="en-US" sz="2800" dirty="0">
                <a:latin typeface="Kristen ITC" panose="03050502040202030202" pitchFamily="66" charset="0"/>
                <a:ea typeface="Calibri" panose="020F0502020204030204" pitchFamily="34" charset="0"/>
                <a:cs typeface="Times New Roman" panose="02020603050405020304" pitchFamily="18" charset="0"/>
              </a:rPr>
              <a:t>‘Because I am not a hand. . .”</a:t>
            </a:r>
          </a:p>
        </p:txBody>
      </p:sp>
      <p:cxnSp>
        <p:nvCxnSpPr>
          <p:cNvPr id="7" name="Straight Connector 6">
            <a:extLst>
              <a:ext uri="{FF2B5EF4-FFF2-40B4-BE49-F238E27FC236}">
                <a16:creationId xmlns:a16="http://schemas.microsoft.com/office/drawing/2014/main" id="{7ECBD5A4-CC2C-4518-A2EA-94B25B43264F}"/>
              </a:ext>
            </a:extLst>
          </p:cNvPr>
          <p:cNvCxnSpPr>
            <a:cxnSpLocks/>
          </p:cNvCxnSpPr>
          <p:nvPr/>
        </p:nvCxnSpPr>
        <p:spPr>
          <a:xfrm>
            <a:off x="3746695" y="1758462"/>
            <a:ext cx="716983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D6D62770-9725-4BBE-B1E6-EB8992A19B23}"/>
              </a:ext>
            </a:extLst>
          </p:cNvPr>
          <p:cNvSpPr/>
          <p:nvPr/>
        </p:nvSpPr>
        <p:spPr>
          <a:xfrm rot="907712">
            <a:off x="4169248" y="2385927"/>
            <a:ext cx="7128187" cy="1664430"/>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lnSpc>
                <a:spcPct val="107000"/>
              </a:lnSpc>
            </a:pPr>
            <a:r>
              <a:rPr lang="en-US" sz="2400" dirty="0">
                <a:latin typeface="Kristen ITC" panose="03050502040202030202" pitchFamily="66" charset="0"/>
                <a:ea typeface="Calibri" panose="020F0502020204030204" pitchFamily="34" charset="0"/>
                <a:cs typeface="Times New Roman" panose="02020603050405020304" pitchFamily="18" charset="0"/>
              </a:rPr>
              <a:t>An eye is what I’d like to be</a:t>
            </a:r>
          </a:p>
          <a:p>
            <a:pPr algn="ctr">
              <a:lnSpc>
                <a:spcPct val="107000"/>
              </a:lnSpc>
            </a:pPr>
            <a:r>
              <a:rPr lang="en-US" sz="2400" dirty="0">
                <a:latin typeface="Kristen ITC" panose="03050502040202030202" pitchFamily="66" charset="0"/>
                <a:ea typeface="Calibri" panose="020F0502020204030204" pitchFamily="34" charset="0"/>
                <a:cs typeface="Times New Roman" panose="02020603050405020304" pitchFamily="18" charset="0"/>
              </a:rPr>
              <a:t>I no longer want to be a knee</a:t>
            </a:r>
          </a:p>
          <a:p>
            <a:pPr algn="ctr">
              <a:lnSpc>
                <a:spcPct val="107000"/>
              </a:lnSpc>
            </a:pPr>
            <a:r>
              <a:rPr lang="en-US" sz="2400" dirty="0">
                <a:latin typeface="Kristen ITC" panose="03050502040202030202" pitchFamily="66" charset="0"/>
                <a:ea typeface="Calibri" panose="020F0502020204030204" pitchFamily="34" charset="0"/>
                <a:cs typeface="Times New Roman" panose="02020603050405020304" pitchFamily="18" charset="0"/>
              </a:rPr>
              <a:t>A knee which bends and turns and stresses</a:t>
            </a:r>
          </a:p>
          <a:p>
            <a:pPr algn="ctr">
              <a:lnSpc>
                <a:spcPct val="107000"/>
              </a:lnSpc>
            </a:pPr>
            <a:r>
              <a:rPr lang="en-US" sz="2400" dirty="0">
                <a:latin typeface="Kristen ITC" panose="03050502040202030202" pitchFamily="66" charset="0"/>
                <a:ea typeface="Calibri" panose="020F0502020204030204" pitchFamily="34" charset="0"/>
                <a:cs typeface="Times New Roman" panose="02020603050405020304" pitchFamily="18" charset="0"/>
              </a:rPr>
              <a:t>Can only cause a lot of messes.</a:t>
            </a:r>
          </a:p>
        </p:txBody>
      </p:sp>
      <p:sp>
        <p:nvSpPr>
          <p:cNvPr id="11" name="Rectangle 10">
            <a:extLst>
              <a:ext uri="{FF2B5EF4-FFF2-40B4-BE49-F238E27FC236}">
                <a16:creationId xmlns:a16="http://schemas.microsoft.com/office/drawing/2014/main" id="{7A8DA10E-2675-48FD-B9E3-FF8008939425}"/>
              </a:ext>
            </a:extLst>
          </p:cNvPr>
          <p:cNvSpPr/>
          <p:nvPr/>
        </p:nvSpPr>
        <p:spPr>
          <a:xfrm rot="21139967">
            <a:off x="1721951" y="4619323"/>
            <a:ext cx="6894286" cy="1664430"/>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lnSpc>
                <a:spcPct val="107000"/>
              </a:lnSpc>
            </a:pPr>
            <a:r>
              <a:rPr lang="en-US" sz="2400" dirty="0">
                <a:latin typeface="Kristen ITC" panose="03050502040202030202" pitchFamily="66" charset="0"/>
                <a:ea typeface="Calibri" panose="020F0502020204030204" pitchFamily="34" charset="0"/>
                <a:cs typeface="Times New Roman" panose="02020603050405020304" pitchFamily="18" charset="0"/>
              </a:rPr>
              <a:t>But an eye is in such an elevated place</a:t>
            </a:r>
          </a:p>
          <a:p>
            <a:pPr algn="ctr">
              <a:lnSpc>
                <a:spcPct val="107000"/>
              </a:lnSpc>
            </a:pPr>
            <a:r>
              <a:rPr lang="en-US" sz="2400" dirty="0">
                <a:latin typeface="Kristen ITC" panose="03050502040202030202" pitchFamily="66" charset="0"/>
                <a:ea typeface="Calibri" panose="020F0502020204030204" pitchFamily="34" charset="0"/>
                <a:cs typeface="Times New Roman" panose="02020603050405020304" pitchFamily="18" charset="0"/>
              </a:rPr>
              <a:t>Has a tight socket, a comfortable space</a:t>
            </a:r>
          </a:p>
          <a:p>
            <a:pPr algn="ctr">
              <a:lnSpc>
                <a:spcPct val="107000"/>
              </a:lnSpc>
            </a:pPr>
            <a:r>
              <a:rPr lang="en-US" sz="2400" dirty="0">
                <a:latin typeface="Kristen ITC" panose="03050502040202030202" pitchFamily="66" charset="0"/>
                <a:ea typeface="Calibri" panose="020F0502020204030204" pitchFamily="34" charset="0"/>
                <a:cs typeface="Times New Roman" panose="02020603050405020304" pitchFamily="18" charset="0"/>
              </a:rPr>
              <a:t>Has vision and insight and lots of beauty </a:t>
            </a:r>
          </a:p>
          <a:p>
            <a:pPr algn="ctr">
              <a:lnSpc>
                <a:spcPct val="107000"/>
              </a:lnSpc>
            </a:pPr>
            <a:r>
              <a:rPr lang="en-US" sz="2400" dirty="0">
                <a:latin typeface="Kristen ITC" panose="03050502040202030202" pitchFamily="66" charset="0"/>
                <a:ea typeface="Calibri" panose="020F0502020204030204" pitchFamily="34" charset="0"/>
                <a:cs typeface="Times New Roman" panose="02020603050405020304" pitchFamily="18" charset="0"/>
              </a:rPr>
              <a:t>To which everyone exclaims, “What a cutie!”  </a:t>
            </a:r>
          </a:p>
        </p:txBody>
      </p:sp>
      <p:pic>
        <p:nvPicPr>
          <p:cNvPr id="13" name="Picture 12">
            <a:extLst>
              <a:ext uri="{FF2B5EF4-FFF2-40B4-BE49-F238E27FC236}">
                <a16:creationId xmlns:a16="http://schemas.microsoft.com/office/drawing/2014/main" id="{4AD3F339-9FF9-4B7A-912A-43DA7CE99F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6495" y="1685909"/>
            <a:ext cx="2375505" cy="1781629"/>
          </a:xfrm>
          <a:prstGeom prst="rect">
            <a:avLst/>
          </a:prstGeom>
          <a:ln>
            <a:noFill/>
            <a:prstDash val="solid"/>
          </a:ln>
          <a:effectLst>
            <a:softEdge rad="112500"/>
          </a:effectLst>
          <a:extLst>
            <a:ext uri="{91240B29-F687-4F45-9708-019B960494DF}">
              <a14:hiddenLine xmlns:a14="http://schemas.microsoft.com/office/drawing/2010/main">
                <a:solidFill>
                  <a:schemeClr val="tx1"/>
                </a:solidFill>
                <a:prstDash val="solid"/>
              </a14:hiddenLine>
            </a:ext>
          </a:extLst>
        </p:spPr>
      </p:pic>
      <p:pic>
        <p:nvPicPr>
          <p:cNvPr id="15" name="Picture 14">
            <a:extLst>
              <a:ext uri="{FF2B5EF4-FFF2-40B4-BE49-F238E27FC236}">
                <a16:creationId xmlns:a16="http://schemas.microsoft.com/office/drawing/2014/main" id="{10BFD553-73BE-4090-B4FC-F97A1A519D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6800" y="2893280"/>
            <a:ext cx="2375505" cy="1781629"/>
          </a:xfrm>
          <a:prstGeom prst="rect">
            <a:avLst/>
          </a:prstGeom>
          <a:ln>
            <a:noFill/>
            <a:prstDash val="solid"/>
          </a:ln>
          <a:effectLst>
            <a:softEdge rad="112500"/>
          </a:effectLst>
          <a:extLst>
            <a:ext uri="{91240B29-F687-4F45-9708-019B960494DF}">
              <a14:hiddenLine xmlns:a14="http://schemas.microsoft.com/office/drawing/2010/main">
                <a:solidFill>
                  <a:schemeClr val="tx1"/>
                </a:solidFill>
                <a:prstDash val="solid"/>
              </a14:hiddenLine>
            </a:ext>
          </a:extLst>
        </p:spPr>
      </p:pic>
    </p:spTree>
    <p:extLst>
      <p:ext uri="{BB962C8B-B14F-4D97-AF65-F5344CB8AC3E}">
        <p14:creationId xmlns:p14="http://schemas.microsoft.com/office/powerpoint/2010/main" val="8940536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F20A2E3-0377-4F11-9A13-953C6450E8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2651" y="1575655"/>
            <a:ext cx="3552134" cy="2379930"/>
          </a:xfrm>
          <a:prstGeom prst="rect">
            <a:avLst/>
          </a:prstGeom>
          <a:ln>
            <a:noFill/>
          </a:ln>
          <a:effectLst>
            <a:softEdge rad="112500"/>
          </a:effectLst>
        </p:spPr>
      </p:pic>
      <p:pic>
        <p:nvPicPr>
          <p:cNvPr id="2" name="Picture 1">
            <a:extLst>
              <a:ext uri="{FF2B5EF4-FFF2-40B4-BE49-F238E27FC236}">
                <a16:creationId xmlns:a16="http://schemas.microsoft.com/office/drawing/2014/main" id="{EC056036-8904-4DFF-BF5A-5CDC48CF0B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2" y="23034"/>
            <a:ext cx="2471223" cy="2471223"/>
          </a:xfrm>
          <a:prstGeom prst="rect">
            <a:avLst/>
          </a:prstGeom>
          <a:ln>
            <a:noFill/>
          </a:ln>
          <a:effectLst>
            <a:softEdge rad="112500"/>
          </a:effectLst>
        </p:spPr>
      </p:pic>
      <p:sp>
        <p:nvSpPr>
          <p:cNvPr id="3" name="Rectangle 2">
            <a:extLst>
              <a:ext uri="{FF2B5EF4-FFF2-40B4-BE49-F238E27FC236}">
                <a16:creationId xmlns:a16="http://schemas.microsoft.com/office/drawing/2014/main" id="{CB046B0D-F38F-4465-BB7D-5FF85F7E88A9}"/>
              </a:ext>
            </a:extLst>
          </p:cNvPr>
          <p:cNvSpPr/>
          <p:nvPr/>
        </p:nvSpPr>
        <p:spPr>
          <a:xfrm>
            <a:off x="2532186" y="1021628"/>
            <a:ext cx="8600272" cy="1699802"/>
          </a:xfrm>
          <a:prstGeom prst="rect">
            <a:avLst/>
          </a:prstGeom>
          <a:effectLst>
            <a:outerShdw blurRad="50800" dist="50800" dir="5400000" algn="ctr" rotWithShape="0">
              <a:schemeClr val="bg1"/>
            </a:outerShdw>
          </a:effectLst>
        </p:spPr>
        <p:txBody>
          <a:bodyPr wrap="square">
            <a:spAutoFit/>
          </a:bodyPr>
          <a:lstStyle/>
          <a:p>
            <a:pPr algn="ctr">
              <a:lnSpc>
                <a:spcPct val="107000"/>
              </a:lnSpc>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Kristen ITC" panose="03050502040202030202" pitchFamily="66" charset="0"/>
                <a:ea typeface="Calibri" panose="020F0502020204030204" pitchFamily="34" charset="0"/>
                <a:cs typeface="Times New Roman" panose="02020603050405020304" pitchFamily="18" charset="0"/>
              </a:rPr>
              <a:t>But being a knee can be so depressing</a:t>
            </a:r>
          </a:p>
          <a:p>
            <a:pPr algn="ctr">
              <a:lnSpc>
                <a:spcPct val="107000"/>
              </a:lnSpc>
            </a:pPr>
            <a:r>
              <a:rPr lang="en-US" sz="2400" dirty="0">
                <a:latin typeface="Kristen ITC" panose="03050502040202030202" pitchFamily="66" charset="0"/>
                <a:ea typeface="Calibri" panose="020F0502020204030204" pitchFamily="34" charset="0"/>
                <a:cs typeface="Times New Roman" panose="02020603050405020304" pitchFamily="18" charset="0"/>
              </a:rPr>
              <a:t>(excuse me for my honest confessing)</a:t>
            </a:r>
          </a:p>
          <a:p>
            <a:pPr algn="ctr">
              <a:lnSpc>
                <a:spcPct val="107000"/>
              </a:lnSpc>
            </a:pPr>
            <a:r>
              <a:rPr lang="en-US" sz="2400" dirty="0">
                <a:latin typeface="Kristen ITC" panose="03050502040202030202" pitchFamily="66" charset="0"/>
                <a:ea typeface="Calibri" panose="020F0502020204030204" pitchFamily="34" charset="0"/>
                <a:cs typeface="Times New Roman" panose="02020603050405020304" pitchFamily="18" charset="0"/>
              </a:rPr>
              <a:t>For no one notices me who works so hard</a:t>
            </a:r>
          </a:p>
          <a:p>
            <a:pPr algn="ctr">
              <a:lnSpc>
                <a:spcPct val="107000"/>
              </a:lnSpc>
            </a:pPr>
            <a:r>
              <a:rPr lang="en-US" sz="2400" dirty="0">
                <a:latin typeface="Kristen ITC" panose="03050502040202030202" pitchFamily="66" charset="0"/>
                <a:ea typeface="Calibri" panose="020F0502020204030204" pitchFamily="34" charset="0"/>
                <a:cs typeface="Times New Roman" panose="02020603050405020304" pitchFamily="18" charset="0"/>
              </a:rPr>
              <a:t>Who pulls and pushes and gets all scarred. </a:t>
            </a:r>
            <a:endParaRPr lang="en-US" sz="2400" dirty="0">
              <a:effectLst/>
              <a:latin typeface="Kristen ITC" panose="03050502040202030202" pitchFamily="66"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7370D67C-3F02-4AA0-920C-72334EDCB093}"/>
              </a:ext>
            </a:extLst>
          </p:cNvPr>
          <p:cNvSpPr/>
          <p:nvPr/>
        </p:nvSpPr>
        <p:spPr>
          <a:xfrm>
            <a:off x="2532186" y="121771"/>
            <a:ext cx="9659814" cy="543354"/>
          </a:xfrm>
          <a:prstGeom prst="rect">
            <a:avLst/>
          </a:prstGeom>
        </p:spPr>
        <p:txBody>
          <a:bodyPr wrap="square">
            <a:spAutoFit/>
          </a:bodyPr>
          <a:lstStyle/>
          <a:p>
            <a:pPr algn="ctr">
              <a:lnSpc>
                <a:spcPct val="107000"/>
              </a:lnSpc>
            </a:pPr>
            <a:r>
              <a:rPr lang="en-US" sz="2800" dirty="0">
                <a:latin typeface="Kristen ITC" panose="03050502040202030202" pitchFamily="66" charset="0"/>
                <a:ea typeface="Calibri" panose="020F0502020204030204" pitchFamily="34" charset="0"/>
                <a:cs typeface="Times New Roman" panose="02020603050405020304" pitchFamily="18" charset="0"/>
              </a:rPr>
              <a:t>The Dissatisfied Part </a:t>
            </a:r>
          </a:p>
        </p:txBody>
      </p:sp>
      <p:cxnSp>
        <p:nvCxnSpPr>
          <p:cNvPr id="7" name="Straight Connector 6">
            <a:extLst>
              <a:ext uri="{FF2B5EF4-FFF2-40B4-BE49-F238E27FC236}">
                <a16:creationId xmlns:a16="http://schemas.microsoft.com/office/drawing/2014/main" id="{52EFB036-B34F-46D2-9499-247C605A3203}"/>
              </a:ext>
            </a:extLst>
          </p:cNvPr>
          <p:cNvCxnSpPr>
            <a:cxnSpLocks/>
          </p:cNvCxnSpPr>
          <p:nvPr/>
        </p:nvCxnSpPr>
        <p:spPr>
          <a:xfrm>
            <a:off x="3746695" y="960176"/>
            <a:ext cx="716983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EF4E17B-7971-40CB-9159-710ED32CE340}"/>
              </a:ext>
            </a:extLst>
          </p:cNvPr>
          <p:cNvSpPr/>
          <p:nvPr/>
        </p:nvSpPr>
        <p:spPr>
          <a:xfrm rot="429246">
            <a:off x="214811" y="2774426"/>
            <a:ext cx="5849258" cy="1664430"/>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lnSpc>
                <a:spcPct val="107000"/>
              </a:lnSpc>
            </a:pPr>
            <a:r>
              <a:rPr lang="en-US" sz="2400" dirty="0">
                <a:latin typeface="Kristen ITC" panose="03050502040202030202" pitchFamily="66" charset="0"/>
                <a:ea typeface="Calibri" panose="020F0502020204030204" pitchFamily="34" charset="0"/>
                <a:cs typeface="Times New Roman" panose="02020603050405020304" pitchFamily="18" charset="0"/>
              </a:rPr>
              <a:t>I get no help, I get no credit</a:t>
            </a:r>
          </a:p>
          <a:p>
            <a:pPr algn="ctr">
              <a:lnSpc>
                <a:spcPct val="107000"/>
              </a:lnSpc>
            </a:pPr>
            <a:r>
              <a:rPr lang="en-US" sz="2400" dirty="0">
                <a:latin typeface="Kristen ITC" panose="03050502040202030202" pitchFamily="66" charset="0"/>
                <a:ea typeface="Calibri" panose="020F0502020204030204" pitchFamily="34" charset="0"/>
                <a:cs typeface="Times New Roman" panose="02020603050405020304" pitchFamily="18" charset="0"/>
              </a:rPr>
              <a:t>All I get is “hey you! Don’t sweat it!</a:t>
            </a:r>
          </a:p>
          <a:p>
            <a:pPr algn="ctr">
              <a:lnSpc>
                <a:spcPct val="107000"/>
              </a:lnSpc>
            </a:pPr>
            <a:r>
              <a:rPr lang="en-US" sz="2400" dirty="0">
                <a:latin typeface="Kristen ITC" panose="03050502040202030202" pitchFamily="66" charset="0"/>
                <a:ea typeface="Calibri" panose="020F0502020204030204" pitchFamily="34" charset="0"/>
                <a:cs typeface="Times New Roman" panose="02020603050405020304" pitchFamily="18" charset="0"/>
              </a:rPr>
              <a:t>“Quit complaining and do your job</a:t>
            </a:r>
          </a:p>
          <a:p>
            <a:pPr algn="ctr">
              <a:lnSpc>
                <a:spcPct val="107000"/>
              </a:lnSpc>
            </a:pPr>
            <a:r>
              <a:rPr lang="en-US" sz="2400" dirty="0">
                <a:latin typeface="Kristen ITC" panose="03050502040202030202" pitchFamily="66" charset="0"/>
                <a:ea typeface="Calibri" panose="020F0502020204030204" pitchFamily="34" charset="0"/>
                <a:cs typeface="Times New Roman" panose="02020603050405020304" pitchFamily="18" charset="0"/>
              </a:rPr>
              <a:t>“And by the way, don’t be such a slob</a:t>
            </a:r>
          </a:p>
        </p:txBody>
      </p:sp>
      <p:sp>
        <p:nvSpPr>
          <p:cNvPr id="10" name="Rectangle 9">
            <a:extLst>
              <a:ext uri="{FF2B5EF4-FFF2-40B4-BE49-F238E27FC236}">
                <a16:creationId xmlns:a16="http://schemas.microsoft.com/office/drawing/2014/main" id="{AFC8B5A4-F437-44FA-A8FB-AF9343092CC7}"/>
              </a:ext>
            </a:extLst>
          </p:cNvPr>
          <p:cNvSpPr/>
          <p:nvPr/>
        </p:nvSpPr>
        <p:spPr>
          <a:xfrm rot="20961727">
            <a:off x="4786170" y="4574577"/>
            <a:ext cx="6861218" cy="1664430"/>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lnSpc>
                <a:spcPct val="107000"/>
              </a:lnSpc>
            </a:pPr>
            <a:r>
              <a:rPr lang="en-US" sz="2400" dirty="0">
                <a:latin typeface="Kristen ITC" panose="03050502040202030202" pitchFamily="66" charset="0"/>
                <a:ea typeface="Calibri" panose="020F0502020204030204" pitchFamily="34" charset="0"/>
                <a:cs typeface="Times New Roman" panose="02020603050405020304" pitchFamily="18" charset="0"/>
              </a:rPr>
              <a:t>“You scrape the ground and get all dirty</a:t>
            </a:r>
          </a:p>
          <a:p>
            <a:pPr algn="ctr">
              <a:lnSpc>
                <a:spcPct val="107000"/>
              </a:lnSpc>
            </a:pPr>
            <a:r>
              <a:rPr lang="en-US" sz="2400" dirty="0">
                <a:latin typeface="Kristen ITC" panose="03050502040202030202" pitchFamily="66" charset="0"/>
                <a:ea typeface="Calibri" panose="020F0502020204030204" pitchFamily="34" charset="0"/>
                <a:cs typeface="Times New Roman" panose="02020603050405020304" pitchFamily="18" charset="0"/>
              </a:rPr>
              <a:t>And in short dresses you try to be flirty</a:t>
            </a:r>
          </a:p>
          <a:p>
            <a:pPr algn="ctr">
              <a:lnSpc>
                <a:spcPct val="107000"/>
              </a:lnSpc>
            </a:pPr>
            <a:r>
              <a:rPr lang="en-US" sz="2400" dirty="0">
                <a:latin typeface="Kristen ITC" panose="03050502040202030202" pitchFamily="66" charset="0"/>
                <a:ea typeface="Calibri" panose="020F0502020204030204" pitchFamily="34" charset="0"/>
                <a:cs typeface="Times New Roman" panose="02020603050405020304" pitchFamily="18" charset="0"/>
              </a:rPr>
              <a:t>But you’re ugly and round, stay in your place!</a:t>
            </a:r>
          </a:p>
          <a:p>
            <a:pPr algn="ctr">
              <a:lnSpc>
                <a:spcPct val="107000"/>
              </a:lnSpc>
            </a:pPr>
            <a:r>
              <a:rPr lang="en-US" sz="2400" dirty="0">
                <a:latin typeface="Kristen ITC" panose="03050502040202030202" pitchFamily="66" charset="0"/>
                <a:ea typeface="Calibri" panose="020F0502020204030204" pitchFamily="34" charset="0"/>
                <a:cs typeface="Times New Roman" panose="02020603050405020304" pitchFamily="18" charset="0"/>
              </a:rPr>
              <a:t>You’re nothing but an awful disgrace.” </a:t>
            </a:r>
          </a:p>
        </p:txBody>
      </p:sp>
      <p:pic>
        <p:nvPicPr>
          <p:cNvPr id="14" name="Picture 13">
            <a:extLst>
              <a:ext uri="{FF2B5EF4-FFF2-40B4-BE49-F238E27FC236}">
                <a16:creationId xmlns:a16="http://schemas.microsoft.com/office/drawing/2014/main" id="{3AF8FB38-2365-4541-9F65-EC879E10A8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937" y="4510183"/>
            <a:ext cx="3191329" cy="2276481"/>
          </a:xfrm>
          <a:prstGeom prst="rect">
            <a:avLst/>
          </a:prstGeom>
          <a:ln>
            <a:noFill/>
            <a:prstDash val="solid"/>
          </a:ln>
          <a:effectLst>
            <a:softEdge rad="112500"/>
          </a:effectLst>
          <a:extLst>
            <a:ext uri="{91240B29-F687-4F45-9708-019B960494DF}">
              <a14:hiddenLine xmlns:a14="http://schemas.microsoft.com/office/drawing/2010/main">
                <a:solidFill>
                  <a:schemeClr val="tx1"/>
                </a:solidFill>
                <a:prstDash val="solid"/>
              </a14:hiddenLine>
            </a:ext>
          </a:extLst>
        </p:spPr>
      </p:pic>
    </p:spTree>
    <p:extLst>
      <p:ext uri="{BB962C8B-B14F-4D97-AF65-F5344CB8AC3E}">
        <p14:creationId xmlns:p14="http://schemas.microsoft.com/office/powerpoint/2010/main" val="42109771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EDC973-CF37-464A-A1B9-5A7460C10B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2" y="23034"/>
            <a:ext cx="2471223" cy="2471223"/>
          </a:xfrm>
          <a:prstGeom prst="rect">
            <a:avLst/>
          </a:prstGeom>
          <a:ln>
            <a:noFill/>
          </a:ln>
          <a:effectLst>
            <a:softEdge rad="112500"/>
          </a:effectLst>
        </p:spPr>
      </p:pic>
      <p:sp>
        <p:nvSpPr>
          <p:cNvPr id="3" name="Rectangle 2">
            <a:extLst>
              <a:ext uri="{FF2B5EF4-FFF2-40B4-BE49-F238E27FC236}">
                <a16:creationId xmlns:a16="http://schemas.microsoft.com/office/drawing/2014/main" id="{F917E15F-0AED-4EE4-9E1C-4A831FDC0A82}"/>
              </a:ext>
            </a:extLst>
          </p:cNvPr>
          <p:cNvSpPr/>
          <p:nvPr/>
        </p:nvSpPr>
        <p:spPr>
          <a:xfrm>
            <a:off x="2532186" y="121771"/>
            <a:ext cx="9659814" cy="543354"/>
          </a:xfrm>
          <a:prstGeom prst="rect">
            <a:avLst/>
          </a:prstGeom>
        </p:spPr>
        <p:txBody>
          <a:bodyPr wrap="square">
            <a:spAutoFit/>
          </a:bodyPr>
          <a:lstStyle/>
          <a:p>
            <a:pPr algn="ctr">
              <a:lnSpc>
                <a:spcPct val="107000"/>
              </a:lnSpc>
            </a:pPr>
            <a:r>
              <a:rPr lang="en-US" sz="2800" dirty="0">
                <a:latin typeface="Kristen ITC" panose="03050502040202030202" pitchFamily="66" charset="0"/>
                <a:ea typeface="Calibri" panose="020F0502020204030204" pitchFamily="34" charset="0"/>
                <a:cs typeface="Times New Roman" panose="02020603050405020304" pitchFamily="18" charset="0"/>
              </a:rPr>
              <a:t>The Dissatisfied Part </a:t>
            </a:r>
          </a:p>
        </p:txBody>
      </p:sp>
      <p:cxnSp>
        <p:nvCxnSpPr>
          <p:cNvPr id="4" name="Straight Connector 3">
            <a:extLst>
              <a:ext uri="{FF2B5EF4-FFF2-40B4-BE49-F238E27FC236}">
                <a16:creationId xmlns:a16="http://schemas.microsoft.com/office/drawing/2014/main" id="{8F027493-BADC-4480-834F-6693176B384B}"/>
              </a:ext>
            </a:extLst>
          </p:cNvPr>
          <p:cNvCxnSpPr>
            <a:cxnSpLocks/>
          </p:cNvCxnSpPr>
          <p:nvPr/>
        </p:nvCxnSpPr>
        <p:spPr>
          <a:xfrm>
            <a:off x="3746695" y="960176"/>
            <a:ext cx="716983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296551F-34B8-4EDF-A531-AB316C44B3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2185" y="960176"/>
            <a:ext cx="3425372" cy="2281297"/>
          </a:xfrm>
          <a:prstGeom prst="rect">
            <a:avLst/>
          </a:prstGeom>
          <a:ln>
            <a:noFill/>
          </a:ln>
          <a:effectLst>
            <a:softEdge rad="112500"/>
          </a:effectLst>
        </p:spPr>
      </p:pic>
      <p:pic>
        <p:nvPicPr>
          <p:cNvPr id="8" name="Picture 7">
            <a:extLst>
              <a:ext uri="{FF2B5EF4-FFF2-40B4-BE49-F238E27FC236}">
                <a16:creationId xmlns:a16="http://schemas.microsoft.com/office/drawing/2014/main" id="{A5BE4343-6BCA-43D1-8CC9-93D797A362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2167" y="4151097"/>
            <a:ext cx="3609204" cy="2706903"/>
          </a:xfrm>
          <a:prstGeom prst="rect">
            <a:avLst/>
          </a:prstGeom>
          <a:ln>
            <a:noFill/>
          </a:ln>
          <a:effectLst>
            <a:softEdge rad="112500"/>
          </a:effectLst>
        </p:spPr>
      </p:pic>
      <p:sp>
        <p:nvSpPr>
          <p:cNvPr id="9" name="Rectangle 8">
            <a:extLst>
              <a:ext uri="{FF2B5EF4-FFF2-40B4-BE49-F238E27FC236}">
                <a16:creationId xmlns:a16="http://schemas.microsoft.com/office/drawing/2014/main" id="{1D8D3EEC-223A-454A-A3FB-19A07D099D34}"/>
              </a:ext>
            </a:extLst>
          </p:cNvPr>
          <p:cNvSpPr/>
          <p:nvPr/>
        </p:nvSpPr>
        <p:spPr>
          <a:xfrm rot="20713559">
            <a:off x="3847616" y="2414464"/>
            <a:ext cx="7548562" cy="2883162"/>
          </a:xfrm>
          <a:prstGeom prst="rect">
            <a:avLst/>
          </a:prstGeom>
          <a:effectLst>
            <a:outerShdw blurRad="50800" dist="50800" dir="5400000" algn="ctr" rotWithShape="0">
              <a:schemeClr val="bg1"/>
            </a:outerShdw>
          </a:effectLst>
        </p:spPr>
        <p:txBody>
          <a:bodyPr wrap="square">
            <a:spAutoFit/>
          </a:bodyPr>
          <a:lstStyle/>
          <a:p>
            <a:pPr algn="ctr">
              <a:lnSpc>
                <a:spcPct val="107000"/>
              </a:lnSpc>
            </a:pPr>
            <a:r>
              <a:rPr lang="en-US" sz="3200" dirty="0">
                <a:latin typeface="Kristen ITC" panose="03050502040202030202" pitchFamily="66" charset="0"/>
                <a:ea typeface="Calibri" panose="020F0502020204030204" pitchFamily="34" charset="0"/>
                <a:cs typeface="Times New Roman" panose="02020603050405020304" pitchFamily="18" charset="0"/>
              </a:rPr>
              <a:t>An eye is what I’d like to be</a:t>
            </a:r>
          </a:p>
          <a:p>
            <a:pPr algn="ctr">
              <a:lnSpc>
                <a:spcPct val="107000"/>
              </a:lnSpc>
            </a:pPr>
            <a:r>
              <a:rPr lang="en-US" sz="3200" dirty="0">
                <a:latin typeface="Kristen ITC" panose="03050502040202030202" pitchFamily="66" charset="0"/>
                <a:ea typeface="Calibri" panose="020F0502020204030204" pitchFamily="34" charset="0"/>
                <a:cs typeface="Times New Roman" panose="02020603050405020304" pitchFamily="18" charset="0"/>
              </a:rPr>
              <a:t>I no longer want to be a knee</a:t>
            </a:r>
          </a:p>
          <a:p>
            <a:pPr algn="ctr">
              <a:lnSpc>
                <a:spcPct val="107000"/>
              </a:lnSpc>
            </a:pPr>
            <a:r>
              <a:rPr lang="en-US" sz="3200" dirty="0">
                <a:latin typeface="Kristen ITC" panose="03050502040202030202" pitchFamily="66" charset="0"/>
                <a:ea typeface="Calibri" panose="020F0502020204030204" pitchFamily="34" charset="0"/>
                <a:cs typeface="Times New Roman" panose="02020603050405020304" pitchFamily="18" charset="0"/>
              </a:rPr>
              <a:t>I want to be a nicer feller</a:t>
            </a:r>
          </a:p>
          <a:p>
            <a:pPr algn="ctr"/>
            <a:r>
              <a:rPr lang="en-US" sz="3200" dirty="0">
                <a:latin typeface="Kristen ITC" panose="03050502040202030202" pitchFamily="66" charset="0"/>
              </a:rPr>
              <a:t>I want others to think I’m “</a:t>
            </a:r>
            <a:r>
              <a:rPr lang="en-US" sz="3200" dirty="0" err="1">
                <a:latin typeface="Kristen ITC" panose="03050502040202030202" pitchFamily="66" charset="0"/>
              </a:rPr>
              <a:t>sweller</a:t>
            </a:r>
            <a:r>
              <a:rPr lang="en-US" sz="3200" dirty="0">
                <a:latin typeface="Kristen ITC" panose="03050502040202030202" pitchFamily="66" charset="0"/>
              </a:rPr>
              <a:t>”.</a:t>
            </a:r>
          </a:p>
          <a:p>
            <a:r>
              <a:rPr lang="en-US" dirty="0"/>
              <a:t> </a:t>
            </a:r>
          </a:p>
          <a:p>
            <a:pPr algn="ctr">
              <a:lnSpc>
                <a:spcPct val="107000"/>
              </a:lnSpc>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964822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F5B4EC-15E8-43B2-9CFD-D1DCE77E36F3}"/>
              </a:ext>
            </a:extLst>
          </p:cNvPr>
          <p:cNvSpPr/>
          <p:nvPr/>
        </p:nvSpPr>
        <p:spPr>
          <a:xfrm>
            <a:off x="196584" y="309061"/>
            <a:ext cx="3475084" cy="2716128"/>
          </a:xfrm>
          <a:prstGeom prst="rect">
            <a:avLst/>
          </a:prstGeom>
          <a:ln w="28575">
            <a:solidFill>
              <a:srgbClr val="00B0F0"/>
            </a:solidFill>
          </a:ln>
        </p:spPr>
        <p:txBody>
          <a:bodyPr wrap="square">
            <a:spAutoFit/>
          </a:bodyPr>
          <a:lstStyle/>
          <a:p>
            <a:pPr algn="ctr">
              <a:lnSpc>
                <a:spcPct val="107000"/>
              </a:lnSpc>
            </a:pPr>
            <a:r>
              <a:rPr lang="en-US" sz="4000" b="1" dirty="0">
                <a:solidFill>
                  <a:srgbClr val="FFFF00"/>
                </a:solidFill>
                <a:latin typeface="Ink Free" panose="03080402000500000000" pitchFamily="66" charset="0"/>
                <a:cs typeface="Times New Roman" panose="02020603050405020304" pitchFamily="18" charset="0"/>
              </a:rPr>
              <a:t>One body, mutually interdependent</a:t>
            </a:r>
          </a:p>
          <a:p>
            <a:pPr algn="ctr">
              <a:lnSpc>
                <a:spcPct val="107000"/>
              </a:lnSpc>
            </a:pPr>
            <a:r>
              <a:rPr lang="en-US" sz="4000" b="1" dirty="0">
                <a:solidFill>
                  <a:srgbClr val="FFFF00"/>
                </a:solidFill>
                <a:latin typeface="Ink Free" panose="03080402000500000000" pitchFamily="66" charset="0"/>
                <a:cs typeface="Times New Roman" panose="02020603050405020304" pitchFamily="18" charset="0"/>
              </a:rPr>
              <a:t> </a:t>
            </a:r>
            <a:r>
              <a:rPr lang="en-US" sz="2400" b="1" dirty="0">
                <a:solidFill>
                  <a:srgbClr val="FFFF00"/>
                </a:solidFill>
                <a:latin typeface="Ink Free" panose="03080402000500000000" pitchFamily="66" charset="0"/>
                <a:cs typeface="Times New Roman" panose="02020603050405020304" pitchFamily="18" charset="0"/>
              </a:rPr>
              <a:t>1 Cor. 12:19-24a, 26</a:t>
            </a:r>
          </a:p>
        </p:txBody>
      </p:sp>
      <p:sp>
        <p:nvSpPr>
          <p:cNvPr id="5" name="Rectangle 4">
            <a:extLst>
              <a:ext uri="{FF2B5EF4-FFF2-40B4-BE49-F238E27FC236}">
                <a16:creationId xmlns:a16="http://schemas.microsoft.com/office/drawing/2014/main" id="{1687A0F6-B98D-4690-9A72-EF3C863EB6D2}"/>
              </a:ext>
            </a:extLst>
          </p:cNvPr>
          <p:cNvSpPr/>
          <p:nvPr/>
        </p:nvSpPr>
        <p:spPr>
          <a:xfrm>
            <a:off x="6483971" y="94387"/>
            <a:ext cx="5511445" cy="707886"/>
          </a:xfrm>
          <a:prstGeom prst="rect">
            <a:avLst/>
          </a:prstGeom>
        </p:spPr>
        <p:txBody>
          <a:bodyPr wrap="none">
            <a:spAutoFit/>
          </a:bodyPr>
          <a:lstStyle/>
          <a:p>
            <a:r>
              <a:rPr lang="en-US" sz="4000" b="1" dirty="0">
                <a:solidFill>
                  <a:srgbClr val="FFC000"/>
                </a:solidFill>
                <a:latin typeface="Tempus Sans ITC" panose="04020404030D07020202" pitchFamily="82" charset="0"/>
                <a:ea typeface="Calibri" panose="020F0502020204030204" pitchFamily="34" charset="0"/>
              </a:rPr>
              <a:t>The Body has many parts</a:t>
            </a:r>
            <a:endParaRPr lang="en-US" sz="4000" b="1" dirty="0">
              <a:solidFill>
                <a:srgbClr val="FFC000"/>
              </a:solidFill>
              <a:latin typeface="Tempus Sans ITC" panose="04020404030D07020202" pitchFamily="82" charset="0"/>
            </a:endParaRPr>
          </a:p>
        </p:txBody>
      </p:sp>
      <p:sp>
        <p:nvSpPr>
          <p:cNvPr id="6" name="TextBox 5">
            <a:extLst>
              <a:ext uri="{FF2B5EF4-FFF2-40B4-BE49-F238E27FC236}">
                <a16:creationId xmlns:a16="http://schemas.microsoft.com/office/drawing/2014/main" id="{4852A5CA-42C5-4B8D-B9B2-F775ED2C7DDE}"/>
              </a:ext>
            </a:extLst>
          </p:cNvPr>
          <p:cNvSpPr txBox="1"/>
          <p:nvPr/>
        </p:nvSpPr>
        <p:spPr>
          <a:xfrm>
            <a:off x="3740325" y="802273"/>
            <a:ext cx="8451675" cy="2554545"/>
          </a:xfrm>
          <a:prstGeom prst="rect">
            <a:avLst/>
          </a:prstGeom>
          <a:noFill/>
        </p:spPr>
        <p:txBody>
          <a:bodyPr wrap="square" rtlCol="0">
            <a:spAutoFit/>
          </a:bodyPr>
          <a:lstStyle/>
          <a:p>
            <a:pPr algn="ctr"/>
            <a:r>
              <a:rPr lang="en-US" sz="3200" b="1" dirty="0">
                <a:latin typeface="Papyrus" panose="03070502060502030205" pitchFamily="66" charset="0"/>
              </a:rPr>
              <a:t>If they were all one part, where would the body be? As it is, they are many parts, but one body. The eye cannot say to the hand, “I don’t need you!” And the head cannot say to the feet, “I don’t need you!” On the contrary, those parts </a:t>
            </a:r>
          </a:p>
        </p:txBody>
      </p:sp>
      <p:sp>
        <p:nvSpPr>
          <p:cNvPr id="7" name="Rectangle 6">
            <a:extLst>
              <a:ext uri="{FF2B5EF4-FFF2-40B4-BE49-F238E27FC236}">
                <a16:creationId xmlns:a16="http://schemas.microsoft.com/office/drawing/2014/main" id="{E8322DD6-78AD-457A-AADC-B24D555EC6F7}"/>
              </a:ext>
            </a:extLst>
          </p:cNvPr>
          <p:cNvSpPr/>
          <p:nvPr/>
        </p:nvSpPr>
        <p:spPr>
          <a:xfrm>
            <a:off x="0" y="3308688"/>
            <a:ext cx="12192000" cy="3046988"/>
          </a:xfrm>
          <a:prstGeom prst="rect">
            <a:avLst/>
          </a:prstGeom>
        </p:spPr>
        <p:txBody>
          <a:bodyPr wrap="square">
            <a:spAutoFit/>
          </a:bodyPr>
          <a:lstStyle/>
          <a:p>
            <a:pPr algn="ctr"/>
            <a:r>
              <a:rPr lang="en-US" sz="3200" b="1" dirty="0">
                <a:latin typeface="Papyrus" panose="03070502060502030205" pitchFamily="66" charset="0"/>
              </a:rPr>
              <a:t>of the body that seem to be weaker are indispensable, and the parts that </a:t>
            </a:r>
            <a:r>
              <a:rPr lang="en-US" sz="3200" b="1">
                <a:latin typeface="Papyrus" panose="03070502060502030205" pitchFamily="66" charset="0"/>
              </a:rPr>
              <a:t>we think </a:t>
            </a:r>
            <a:r>
              <a:rPr lang="en-US" sz="3200" b="1" dirty="0">
                <a:latin typeface="Papyrus" panose="03070502060502030205" pitchFamily="66" charset="0"/>
              </a:rPr>
              <a:t>are less honorable we treat with special honor. And the parts that are unpresentable are treated with special modesty, while our presentable parts need no special treatment. </a:t>
            </a:r>
          </a:p>
          <a:p>
            <a:pPr algn="ctr"/>
            <a:r>
              <a:rPr lang="en-US" sz="3200" b="1" dirty="0">
                <a:latin typeface="Papyrus" panose="03070502060502030205" pitchFamily="66" charset="0"/>
              </a:rPr>
              <a:t>If one part suffers , every part suffers with it; if one part is honored, every part rejoices with it. </a:t>
            </a:r>
            <a:endParaRPr lang="en-US" sz="3200" dirty="0"/>
          </a:p>
        </p:txBody>
      </p:sp>
    </p:spTree>
    <p:extLst>
      <p:ext uri="{BB962C8B-B14F-4D97-AF65-F5344CB8AC3E}">
        <p14:creationId xmlns:p14="http://schemas.microsoft.com/office/powerpoint/2010/main" val="180219627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5215F8-EC64-4C04-AE64-7DED383EA98D}"/>
              </a:ext>
            </a:extLst>
          </p:cNvPr>
          <p:cNvSpPr/>
          <p:nvPr/>
        </p:nvSpPr>
        <p:spPr>
          <a:xfrm>
            <a:off x="196584" y="309061"/>
            <a:ext cx="3475084" cy="2716128"/>
          </a:xfrm>
          <a:prstGeom prst="rect">
            <a:avLst/>
          </a:prstGeom>
          <a:ln w="28575">
            <a:solidFill>
              <a:srgbClr val="00B0F0"/>
            </a:solidFill>
          </a:ln>
        </p:spPr>
        <p:txBody>
          <a:bodyPr wrap="square">
            <a:spAutoFit/>
          </a:bodyPr>
          <a:lstStyle/>
          <a:p>
            <a:pPr algn="ctr">
              <a:lnSpc>
                <a:spcPct val="107000"/>
              </a:lnSpc>
            </a:pPr>
            <a:r>
              <a:rPr lang="en-US" sz="4000" b="1" dirty="0">
                <a:solidFill>
                  <a:srgbClr val="FFFF00"/>
                </a:solidFill>
                <a:latin typeface="Ink Free" panose="03080402000500000000" pitchFamily="66" charset="0"/>
                <a:cs typeface="Times New Roman" panose="02020603050405020304" pitchFamily="18" charset="0"/>
              </a:rPr>
              <a:t>One body, mutually interdependent</a:t>
            </a:r>
          </a:p>
          <a:p>
            <a:pPr algn="ctr">
              <a:lnSpc>
                <a:spcPct val="107000"/>
              </a:lnSpc>
            </a:pPr>
            <a:r>
              <a:rPr lang="en-US" sz="4000" b="1" dirty="0">
                <a:solidFill>
                  <a:srgbClr val="FFFF00"/>
                </a:solidFill>
                <a:latin typeface="Ink Free" panose="03080402000500000000" pitchFamily="66" charset="0"/>
                <a:cs typeface="Times New Roman" panose="02020603050405020304" pitchFamily="18" charset="0"/>
              </a:rPr>
              <a:t> </a:t>
            </a:r>
            <a:r>
              <a:rPr lang="en-US" sz="2800" b="1" dirty="0">
                <a:solidFill>
                  <a:srgbClr val="FFFF00"/>
                </a:solidFill>
                <a:latin typeface="Ink Free" panose="03080402000500000000" pitchFamily="66" charset="0"/>
                <a:cs typeface="Times New Roman" panose="02020603050405020304" pitchFamily="18" charset="0"/>
              </a:rPr>
              <a:t>1 Cor. 12:19-24, 26</a:t>
            </a:r>
          </a:p>
        </p:txBody>
      </p:sp>
      <p:sp>
        <p:nvSpPr>
          <p:cNvPr id="4" name="Rectangle 3">
            <a:extLst>
              <a:ext uri="{FF2B5EF4-FFF2-40B4-BE49-F238E27FC236}">
                <a16:creationId xmlns:a16="http://schemas.microsoft.com/office/drawing/2014/main" id="{50538CF1-FCF7-436E-96CA-ED73AAEBAE23}"/>
              </a:ext>
            </a:extLst>
          </p:cNvPr>
          <p:cNvSpPr/>
          <p:nvPr/>
        </p:nvSpPr>
        <p:spPr>
          <a:xfrm>
            <a:off x="6483971" y="94387"/>
            <a:ext cx="5511445" cy="707886"/>
          </a:xfrm>
          <a:prstGeom prst="rect">
            <a:avLst/>
          </a:prstGeom>
        </p:spPr>
        <p:txBody>
          <a:bodyPr wrap="none">
            <a:spAutoFit/>
          </a:bodyPr>
          <a:lstStyle/>
          <a:p>
            <a:r>
              <a:rPr lang="en-US" sz="4000" b="1" dirty="0">
                <a:solidFill>
                  <a:srgbClr val="FFC000"/>
                </a:solidFill>
                <a:latin typeface="Tempus Sans ITC" panose="04020404030D07020202" pitchFamily="82" charset="0"/>
                <a:ea typeface="Calibri" panose="020F0502020204030204" pitchFamily="34" charset="0"/>
              </a:rPr>
              <a:t>The Body has many parts</a:t>
            </a:r>
            <a:endParaRPr lang="en-US" sz="4000" b="1" dirty="0">
              <a:solidFill>
                <a:srgbClr val="FFC000"/>
              </a:solidFill>
              <a:latin typeface="Tempus Sans ITC" panose="04020404030D07020202" pitchFamily="82" charset="0"/>
            </a:endParaRPr>
          </a:p>
        </p:txBody>
      </p:sp>
      <p:sp>
        <p:nvSpPr>
          <p:cNvPr id="5" name="TextBox 4">
            <a:extLst>
              <a:ext uri="{FF2B5EF4-FFF2-40B4-BE49-F238E27FC236}">
                <a16:creationId xmlns:a16="http://schemas.microsoft.com/office/drawing/2014/main" id="{6B1CE43D-E5C7-4F10-AE97-A5B5E70AC0AE}"/>
              </a:ext>
            </a:extLst>
          </p:cNvPr>
          <p:cNvSpPr txBox="1"/>
          <p:nvPr/>
        </p:nvSpPr>
        <p:spPr>
          <a:xfrm>
            <a:off x="3740325" y="1294642"/>
            <a:ext cx="8451675" cy="1323439"/>
          </a:xfrm>
          <a:prstGeom prst="rect">
            <a:avLst/>
          </a:prstGeom>
          <a:noFill/>
          <a:ln>
            <a:noFill/>
            <a:prstDash val="solid"/>
          </a:ln>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4000" b="1" dirty="0">
                <a:latin typeface="Ink Free" panose="03080402000500000000" pitchFamily="66" charset="0"/>
              </a:rPr>
              <a:t>A dissatisfied part of the body </a:t>
            </a:r>
          </a:p>
          <a:p>
            <a:pPr algn="ctr"/>
            <a:r>
              <a:rPr lang="en-US" sz="4000" b="1" dirty="0">
                <a:latin typeface="Ink Free" panose="03080402000500000000" pitchFamily="66" charset="0"/>
              </a:rPr>
              <a:t>is still a part of the body</a:t>
            </a:r>
          </a:p>
        </p:txBody>
      </p:sp>
      <p:sp>
        <p:nvSpPr>
          <p:cNvPr id="6" name="Rectangle 5">
            <a:extLst>
              <a:ext uri="{FF2B5EF4-FFF2-40B4-BE49-F238E27FC236}">
                <a16:creationId xmlns:a16="http://schemas.microsoft.com/office/drawing/2014/main" id="{CB94959E-ED03-420B-9C2A-A52DD52430A8}"/>
              </a:ext>
            </a:extLst>
          </p:cNvPr>
          <p:cNvSpPr/>
          <p:nvPr/>
        </p:nvSpPr>
        <p:spPr>
          <a:xfrm>
            <a:off x="842139" y="4824969"/>
            <a:ext cx="4545787" cy="1398844"/>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buSzPts val="1100"/>
            </a:pPr>
            <a:r>
              <a:rPr lang="en-US" sz="4000" b="1" dirty="0">
                <a:latin typeface="Ink Free" panose="03080402000500000000" pitchFamily="66" charset="0"/>
                <a:ea typeface="Calibri" panose="020F0502020204030204" pitchFamily="34" charset="0"/>
                <a:cs typeface="Times New Roman" panose="02020603050405020304" pitchFamily="18" charset="0"/>
              </a:rPr>
              <a:t>What part of Christ’s body am I?</a:t>
            </a:r>
          </a:p>
        </p:txBody>
      </p:sp>
      <p:pic>
        <p:nvPicPr>
          <p:cNvPr id="8" name="Picture 7">
            <a:extLst>
              <a:ext uri="{FF2B5EF4-FFF2-40B4-BE49-F238E27FC236}">
                <a16:creationId xmlns:a16="http://schemas.microsoft.com/office/drawing/2014/main" id="{C67EC4A9-D341-433B-978C-5BAA7548F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4874" y="4192309"/>
            <a:ext cx="6607126" cy="2664164"/>
          </a:xfrm>
          <a:prstGeom prst="rect">
            <a:avLst/>
          </a:prstGeom>
          <a:ln>
            <a:noFill/>
            <a:prstDash val="solid"/>
          </a:ln>
          <a:effectLst>
            <a:softEdge rad="112500"/>
          </a:effectLst>
          <a:extLst>
            <a:ext uri="{91240B29-F687-4F45-9708-019B960494DF}">
              <a14:hiddenLine xmlns:a14="http://schemas.microsoft.com/office/drawing/2010/main">
                <a:solidFill>
                  <a:schemeClr val="tx1"/>
                </a:solidFill>
                <a:prstDash val="solid"/>
              </a14:hiddenLine>
            </a:ext>
          </a:extLst>
        </p:spPr>
      </p:pic>
    </p:spTree>
    <p:extLst>
      <p:ext uri="{BB962C8B-B14F-4D97-AF65-F5344CB8AC3E}">
        <p14:creationId xmlns:p14="http://schemas.microsoft.com/office/powerpoint/2010/main" val="7683550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4908</TotalTime>
  <Words>1060</Words>
  <Application>Microsoft Office PowerPoint</Application>
  <PresentationFormat>Widescreen</PresentationFormat>
  <Paragraphs>198</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Calibri Light</vt:lpstr>
      <vt:lpstr>Ink Free</vt:lpstr>
      <vt:lpstr>Kristen ITC</vt:lpstr>
      <vt:lpstr>Papyrus</vt:lpstr>
      <vt:lpstr>Tempus Sans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Ministry1 - Office</dc:creator>
  <cp:lastModifiedBy>AV Team</cp:lastModifiedBy>
  <cp:revision>23</cp:revision>
  <cp:lastPrinted>2019-06-16T07:54:45Z</cp:lastPrinted>
  <dcterms:created xsi:type="dcterms:W3CDTF">2019-06-12T17:43:14Z</dcterms:created>
  <dcterms:modified xsi:type="dcterms:W3CDTF">2019-06-16T07:58:18Z</dcterms:modified>
</cp:coreProperties>
</file>