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6B695-77C9-4B6F-8FCC-1FB3B4D9C8EF}" v="2202" dt="2019-06-05T21:07:24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rl Lavender" userId="6060dc2dfb53fc00" providerId="LiveId" clId="{6486B695-77C9-4B6F-8FCC-1FB3B4D9C8EF}"/>
    <pc:docChg chg="custSel delSld modSld">
      <pc:chgData name="Earl Lavender" userId="6060dc2dfb53fc00" providerId="LiveId" clId="{6486B695-77C9-4B6F-8FCC-1FB3B4D9C8EF}" dt="2019-06-05T21:07:24.125" v="2509" actId="20577"/>
      <pc:docMkLst>
        <pc:docMk/>
      </pc:docMkLst>
      <pc:sldChg chg="modSp">
        <pc:chgData name="Earl Lavender" userId="6060dc2dfb53fc00" providerId="LiveId" clId="{6486B695-77C9-4B6F-8FCC-1FB3B4D9C8EF}" dt="2019-06-04T12:17:38.023" v="121" actId="1076"/>
        <pc:sldMkLst>
          <pc:docMk/>
          <pc:sldMk cId="332888981" sldId="256"/>
        </pc:sldMkLst>
        <pc:spChg chg="mod">
          <ac:chgData name="Earl Lavender" userId="6060dc2dfb53fc00" providerId="LiveId" clId="{6486B695-77C9-4B6F-8FCC-1FB3B4D9C8EF}" dt="2019-06-04T12:16:14.362" v="107" actId="1076"/>
          <ac:spMkLst>
            <pc:docMk/>
            <pc:sldMk cId="332888981" sldId="256"/>
            <ac:spMk id="4" creationId="{00000000-0000-0000-0000-000000000000}"/>
          </ac:spMkLst>
        </pc:spChg>
        <pc:spChg chg="mod">
          <ac:chgData name="Earl Lavender" userId="6060dc2dfb53fc00" providerId="LiveId" clId="{6486B695-77C9-4B6F-8FCC-1FB3B4D9C8EF}" dt="2019-06-04T12:17:38.023" v="121" actId="1076"/>
          <ac:spMkLst>
            <pc:docMk/>
            <pc:sldMk cId="332888981" sldId="256"/>
            <ac:spMk id="5" creationId="{00000000-0000-0000-0000-000000000000}"/>
          </ac:spMkLst>
        </pc:spChg>
      </pc:sldChg>
      <pc:sldChg chg="modSp modAnim">
        <pc:chgData name="Earl Lavender" userId="6060dc2dfb53fc00" providerId="LiveId" clId="{6486B695-77C9-4B6F-8FCC-1FB3B4D9C8EF}" dt="2019-06-05T21:07:24.125" v="2509" actId="20577"/>
        <pc:sldMkLst>
          <pc:docMk/>
          <pc:sldMk cId="3700376289" sldId="257"/>
        </pc:sldMkLst>
        <pc:spChg chg="mod">
          <ac:chgData name="Earl Lavender" userId="6060dc2dfb53fc00" providerId="LiveId" clId="{6486B695-77C9-4B6F-8FCC-1FB3B4D9C8EF}" dt="2019-06-05T21:07:24.125" v="2509" actId="20577"/>
          <ac:spMkLst>
            <pc:docMk/>
            <pc:sldMk cId="3700376289" sldId="257"/>
            <ac:spMk id="6" creationId="{00000000-0000-0000-0000-000000000000}"/>
          </ac:spMkLst>
        </pc:spChg>
        <pc:spChg chg="mod">
          <ac:chgData name="Earl Lavender" userId="6060dc2dfb53fc00" providerId="LiveId" clId="{6486B695-77C9-4B6F-8FCC-1FB3B4D9C8EF}" dt="2019-06-04T12:28:47.230" v="835" actId="20577"/>
          <ac:spMkLst>
            <pc:docMk/>
            <pc:sldMk cId="3700376289" sldId="257"/>
            <ac:spMk id="7" creationId="{00000000-0000-0000-0000-000000000000}"/>
          </ac:spMkLst>
        </pc:spChg>
      </pc:sldChg>
      <pc:sldChg chg="modSp modAnim">
        <pc:chgData name="Earl Lavender" userId="6060dc2dfb53fc00" providerId="LiveId" clId="{6486B695-77C9-4B6F-8FCC-1FB3B4D9C8EF}" dt="2019-06-04T16:06:13.345" v="1704" actId="313"/>
        <pc:sldMkLst>
          <pc:docMk/>
          <pc:sldMk cId="501771767" sldId="258"/>
        </pc:sldMkLst>
        <pc:spChg chg="mod">
          <ac:chgData name="Earl Lavender" userId="6060dc2dfb53fc00" providerId="LiveId" clId="{6486B695-77C9-4B6F-8FCC-1FB3B4D9C8EF}" dt="2019-06-04T16:06:13.345" v="1704" actId="313"/>
          <ac:spMkLst>
            <pc:docMk/>
            <pc:sldMk cId="501771767" sldId="258"/>
            <ac:spMk id="6" creationId="{00000000-0000-0000-0000-000000000000}"/>
          </ac:spMkLst>
        </pc:spChg>
        <pc:spChg chg="mod">
          <ac:chgData name="Earl Lavender" userId="6060dc2dfb53fc00" providerId="LiveId" clId="{6486B695-77C9-4B6F-8FCC-1FB3B4D9C8EF}" dt="2019-06-04T15:55:34.237" v="907" actId="122"/>
          <ac:spMkLst>
            <pc:docMk/>
            <pc:sldMk cId="501771767" sldId="258"/>
            <ac:spMk id="7" creationId="{00000000-0000-0000-0000-000000000000}"/>
          </ac:spMkLst>
        </pc:spChg>
      </pc:sldChg>
      <pc:sldChg chg="addSp delSp modSp modAnim">
        <pc:chgData name="Earl Lavender" userId="6060dc2dfb53fc00" providerId="LiveId" clId="{6486B695-77C9-4B6F-8FCC-1FB3B4D9C8EF}" dt="2019-06-04T16:12:43.198" v="1804" actId="1076"/>
        <pc:sldMkLst>
          <pc:docMk/>
          <pc:sldMk cId="2668777098" sldId="259"/>
        </pc:sldMkLst>
        <pc:spChg chg="add mod">
          <ac:chgData name="Earl Lavender" userId="6060dc2dfb53fc00" providerId="LiveId" clId="{6486B695-77C9-4B6F-8FCC-1FB3B4D9C8EF}" dt="2019-06-04T16:11:03.169" v="1796" actId="20577"/>
          <ac:spMkLst>
            <pc:docMk/>
            <pc:sldMk cId="2668777098" sldId="259"/>
            <ac:spMk id="2" creationId="{B597EF14-9D81-4ECE-A90C-FDE9B8311972}"/>
          </ac:spMkLst>
        </pc:spChg>
        <pc:spChg chg="del">
          <ac:chgData name="Earl Lavender" userId="6060dc2dfb53fc00" providerId="LiveId" clId="{6486B695-77C9-4B6F-8FCC-1FB3B4D9C8EF}" dt="2019-06-04T16:09:14.861" v="1758"/>
          <ac:spMkLst>
            <pc:docMk/>
            <pc:sldMk cId="2668777098" sldId="259"/>
            <ac:spMk id="6" creationId="{00000000-0000-0000-0000-000000000000}"/>
          </ac:spMkLst>
        </pc:spChg>
        <pc:spChg chg="mod">
          <ac:chgData name="Earl Lavender" userId="6060dc2dfb53fc00" providerId="LiveId" clId="{6486B695-77C9-4B6F-8FCC-1FB3B4D9C8EF}" dt="2019-06-04T16:06:59.733" v="1757" actId="122"/>
          <ac:spMkLst>
            <pc:docMk/>
            <pc:sldMk cId="2668777098" sldId="259"/>
            <ac:spMk id="7" creationId="{00000000-0000-0000-0000-000000000000}"/>
          </ac:spMkLst>
        </pc:spChg>
        <pc:picChg chg="add mod">
          <ac:chgData name="Earl Lavender" userId="6060dc2dfb53fc00" providerId="LiveId" clId="{6486B695-77C9-4B6F-8FCC-1FB3B4D9C8EF}" dt="2019-06-04T16:09:33.025" v="1761" actId="14100"/>
          <ac:picMkLst>
            <pc:docMk/>
            <pc:sldMk cId="2668777098" sldId="259"/>
            <ac:picMk id="4" creationId="{F4497CAB-C786-4E08-B0BA-B0FE5E1663BE}"/>
          </ac:picMkLst>
        </pc:picChg>
        <pc:picChg chg="add mod">
          <ac:chgData name="Earl Lavender" userId="6060dc2dfb53fc00" providerId="LiveId" clId="{6486B695-77C9-4B6F-8FCC-1FB3B4D9C8EF}" dt="2019-06-04T16:12:43.198" v="1804" actId="1076"/>
          <ac:picMkLst>
            <pc:docMk/>
            <pc:sldMk cId="2668777098" sldId="259"/>
            <ac:picMk id="8" creationId="{D7820DC6-B759-4775-A2DB-ED25F0F40DC8}"/>
          </ac:picMkLst>
        </pc:picChg>
      </pc:sldChg>
      <pc:sldChg chg="modSp modAnim">
        <pc:chgData name="Earl Lavender" userId="6060dc2dfb53fc00" providerId="LiveId" clId="{6486B695-77C9-4B6F-8FCC-1FB3B4D9C8EF}" dt="2019-06-04T16:20:49.936" v="2507" actId="20577"/>
        <pc:sldMkLst>
          <pc:docMk/>
          <pc:sldMk cId="3378500263" sldId="260"/>
        </pc:sldMkLst>
        <pc:spChg chg="mod">
          <ac:chgData name="Earl Lavender" userId="6060dc2dfb53fc00" providerId="LiveId" clId="{6486B695-77C9-4B6F-8FCC-1FB3B4D9C8EF}" dt="2019-06-04T16:20:49.936" v="2507" actId="20577"/>
          <ac:spMkLst>
            <pc:docMk/>
            <pc:sldMk cId="3378500263" sldId="260"/>
            <ac:spMk id="6" creationId="{00000000-0000-0000-0000-000000000000}"/>
          </ac:spMkLst>
        </pc:spChg>
        <pc:spChg chg="mod">
          <ac:chgData name="Earl Lavender" userId="6060dc2dfb53fc00" providerId="LiveId" clId="{6486B695-77C9-4B6F-8FCC-1FB3B4D9C8EF}" dt="2019-06-04T16:13:54.337" v="1849" actId="5793"/>
          <ac:spMkLst>
            <pc:docMk/>
            <pc:sldMk cId="3378500263" sldId="260"/>
            <ac:spMk id="7" creationId="{00000000-0000-0000-0000-000000000000}"/>
          </ac:spMkLst>
        </pc:spChg>
      </pc:sldChg>
      <pc:sldChg chg="del">
        <pc:chgData name="Earl Lavender" userId="6060dc2dfb53fc00" providerId="LiveId" clId="{6486B695-77C9-4B6F-8FCC-1FB3B4D9C8EF}" dt="2019-06-04T16:13:25.230" v="1805" actId="2696"/>
        <pc:sldMkLst>
          <pc:docMk/>
          <pc:sldMk cId="3239695393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13EE0-DD97-459E-922F-44A1DE08AD51}" type="datetimeFigureOut">
              <a:rPr lang="en-IN" smtClean="0"/>
              <a:t>09-06-2019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EC59-E5D4-4B4D-A9CE-0475D0A2E2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67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433-1CAE-477E-8C32-8B79F303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152400"/>
            <a:ext cx="9245600" cy="914400"/>
          </a:xfrm>
        </p:spPr>
        <p:txBody>
          <a:bodyPr wrap="square" anchor="b">
            <a:noAutofit/>
          </a:bodyPr>
          <a:lstStyle>
            <a:lvl1pPr algn="r">
              <a:defRPr sz="6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362E7-E657-4773-B0DE-8B661C3F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00" y="990600"/>
            <a:ext cx="8534400" cy="533400"/>
          </a:xfrm>
        </p:spPr>
        <p:txBody>
          <a:bodyPr wrap="square">
            <a:noAutofit/>
          </a:bodyPr>
          <a:lstStyle>
            <a:lvl1pPr marL="0" indent="0" algn="r"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F58B-1BB1-47AE-907D-015CB0E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608C-8BC9-475A-B4E3-59D77FB2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608A-7B5D-4178-BB43-1CB2E2D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72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344-9AB0-4610-B81D-30CA5469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BF0F-6098-4BD5-B472-7ED76233D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5B0D-6FF3-49AB-B363-5E22C8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BF87-0CE2-4CB0-BA36-2E6B56B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526C-E9AE-4F6A-8DC1-C048D090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5E2C9-501A-4B4D-92FB-1FDAB9FF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83D-983A-443D-8768-C42A6CDEB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B092-9ED9-4D2C-A219-76771BC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88D6-9D15-43C3-BAFF-DCC38777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33F9-8F57-4551-BF8F-9707D7ED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D1A0-31A3-4EA7-8D84-828F8419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760A-FC17-437C-9A43-2BE933CC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CD50-0C67-4CA6-A288-14DD65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2CE-FBA9-4F05-A590-D14307A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8FE9-108E-4FD8-9E19-E80BDC21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9B1-A214-4D72-9629-CF61CC9E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09740"/>
            <a:ext cx="115824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2552-F2B8-401D-AF33-F60C94D6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4589465"/>
            <a:ext cx="115824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65D7-E5C9-4A2E-901B-D1B8F93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73BE-5E4D-48CB-9F50-6AD9EBC2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BD73-F1E6-4A61-9094-5B079F8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356-6F8C-480A-A714-90AC367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CE66-C769-4392-9D37-0C8888B2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577426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6F996-2645-48F9-83AB-D75E4A58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2933" y="1825625"/>
            <a:ext cx="577426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800F-7DB9-4F38-A156-AF2AC4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71F5-3D72-460D-81E8-747A594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5438A-108C-4C6B-86A4-A441DDF1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D0C6-B890-4CC8-845D-3124EF06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11582400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F85E-5E67-4BAC-9F99-0794F4791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22425"/>
            <a:ext cx="57742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950D-9FC6-45C6-B303-7E2DA51CF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270125"/>
            <a:ext cx="5774267" cy="390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9DF54-A3E5-4D1A-B02F-79CC327A6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12932" y="1622425"/>
            <a:ext cx="57742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09FD7-61A0-498E-A849-8FE26DC4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2932" y="2270125"/>
            <a:ext cx="5774267" cy="390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27EF-BF96-4C40-9DB3-74857873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5B1C2-253A-4E54-B4F6-3964B576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85552-8B28-42ED-98B8-C088EDE8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56D-E7A3-4F10-813F-3D1927E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A0DD-49A9-4590-8AC8-4A0AEF0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0FD0-7125-4F74-9EB4-C0DDBFB6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834E-D582-453B-BC55-A965702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A91E-9A3E-44AD-8322-CB3578AB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8BABB-901B-4853-A951-24232876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91467-89AA-47CC-9921-435743B6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BE3-7499-4604-BB77-94DCF77A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76200"/>
            <a:ext cx="11582400" cy="12192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3CAB-10F0-4B5A-917C-6D2F8415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513" y="1851025"/>
            <a:ext cx="7495823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4C22-0A97-4D5A-B697-9E9DDE3CD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2" y="1851025"/>
            <a:ext cx="3764844" cy="4351338"/>
          </a:xfrm>
        </p:spPr>
        <p:txBody>
          <a:bodyPr tIns="864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B5C8-BC4A-4122-B8D1-324E2D18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D4018-2C8E-4E13-815A-04988366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D6A3-5ADC-4047-9EB4-8CF5AF4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4D4E-0112-4388-9E28-74BBDBB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76200"/>
            <a:ext cx="11582400" cy="12192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90C37-339F-49EE-9872-381D65F67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678" y="1825625"/>
            <a:ext cx="6990645" cy="3932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574E-7496-4B63-8D17-D81C7E06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2667" y="5783263"/>
            <a:ext cx="8466667" cy="424732"/>
          </a:xfrm>
        </p:spPr>
        <p:txBody>
          <a:bodyPr>
            <a:sp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EFE-5D3D-45B1-91D2-32B90AD7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5EBD-6E2C-4733-87AD-3A1B3B1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665FE-E926-431C-B6D7-8F659941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831AC-D821-4D45-86AE-9DF70C74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11582400" cy="1219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F8B2-EC91-421F-9512-17A08B2B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825625"/>
            <a:ext cx="11582400" cy="435133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93589-AF80-4982-BC15-2AD0A18D7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D72329-1DDB-4EFD-B18E-180334A8D4EF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A16D-7C57-4B41-BBF9-07B74CD6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82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B4F6-58AD-4E4A-8C29-997EBD56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0343" y="3274250"/>
            <a:ext cx="8534400" cy="533400"/>
          </a:xfrm>
        </p:spPr>
        <p:txBody>
          <a:bodyPr/>
          <a:lstStyle/>
          <a:p>
            <a:r>
              <a:rPr lang="en-US" b="1" dirty="0"/>
              <a:t>A Community of Ministering Priests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52569" y="1884522"/>
            <a:ext cx="11042174" cy="914400"/>
          </a:xfrm>
        </p:spPr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Words To Flight: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Becoming God’s Special Possession</a:t>
            </a:r>
          </a:p>
        </p:txBody>
      </p:sp>
    </p:spTree>
    <p:extLst>
      <p:ext uri="{BB962C8B-B14F-4D97-AF65-F5344CB8AC3E}">
        <p14:creationId xmlns:p14="http://schemas.microsoft.com/office/powerpoint/2010/main" val="33288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2152" y="1164149"/>
            <a:ext cx="11582400" cy="5490428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intent has always been for a people who live according to God’s will.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commands are not burdensome! They give us “wings.”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Tended to be people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Book, rather than “God’s special possession.”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of Israel (Isaiah 48:17 ff) and the Pharisees…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Peter’s descriptions of the identity of followers of Jesus: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Chosen people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Royal priesthood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Nation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Special Possession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of God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us to live as foreigners and exiles, living good lives that represent God’s character and purposes to the world…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1890"/>
            <a:ext cx="11582400" cy="1219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Love of God… (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John 5:3)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3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7078"/>
            <a:ext cx="11582400" cy="535749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finished speaking tour (Italy) focused on the credibility of the Bible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Bible Festival (Vicenza, Italy) this year’s theme 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3:1-3 “You are our letter – written with the Spirit of the living God.” We are called to be the credibility of Scripture by our behavior…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3:17-21 – Enemies of the cross; our citizenship…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Serious call to new identity. We are to be the embodiment of truth (remember Ephesians 4:15-16)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in love, we show the world the Christ the world needs.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priest is not one who does spiritual things, but is an ambassador, one who prepares another for an encounter with God.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of Peter – “Be holy.”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1890"/>
            <a:ext cx="11582400" cy="1219200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Incredible Responsibility, Immense Joy!</a:t>
            </a:r>
          </a:p>
        </p:txBody>
      </p:sp>
    </p:spTree>
    <p:extLst>
      <p:ext uri="{BB962C8B-B14F-4D97-AF65-F5344CB8AC3E}">
        <p14:creationId xmlns:p14="http://schemas.microsoft.com/office/powerpoint/2010/main" val="5017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1890"/>
            <a:ext cx="11582400" cy="1219200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Life-giving Example: Priesthood Embodied…</a:t>
            </a:r>
          </a:p>
        </p:txBody>
      </p:sp>
      <p:pic>
        <p:nvPicPr>
          <p:cNvPr id="4" name="Content Placeholder 2" descr="A person walking down a sidewalk&#10;&#10;Description automatically generated">
            <a:extLst>
              <a:ext uri="{FF2B5EF4-FFF2-40B4-BE49-F238E27FC236}">
                <a16:creationId xmlns:a16="http://schemas.microsoft.com/office/drawing/2014/main" id="{F4497CAB-C786-4E08-B0BA-B0FE5E166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390" y="1164148"/>
            <a:ext cx="5697881" cy="3798587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97EF14-9D81-4ECE-A90C-FDE9B8311972}"/>
              </a:ext>
            </a:extLst>
          </p:cNvPr>
          <p:cNvSpPr txBox="1"/>
          <p:nvPr/>
        </p:nvSpPr>
        <p:spPr>
          <a:xfrm>
            <a:off x="992948" y="1216514"/>
            <a:ext cx="5196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Seth Walker, Ken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Brassel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7820DC6-B759-4775-A2DB-ED25F0F40D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965" y="1715009"/>
            <a:ext cx="9166372" cy="515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7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39474"/>
            <a:ext cx="11582400" cy="501510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Peter’s message of being holy includes embracing Jesus as our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hypogrammos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aspects of life, particularly suffering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repay evil with evil or insult, but with blessing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hearts, revere Christ as Lord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ready to answer – because of your hope…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with gentleness and respect.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Jesus suffered so that we might be made whole…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are going to “take flight” – we must follow in the steps of Jesus – the true high priest who shows us how to be priests – living sacrifices for the sake of the world to the glory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God!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1890"/>
            <a:ext cx="11582400" cy="1219200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 the Jesus the World Around You Needs…</a:t>
            </a:r>
          </a:p>
        </p:txBody>
      </p:sp>
    </p:spTree>
    <p:extLst>
      <p:ext uri="{BB962C8B-B14F-4D97-AF65-F5344CB8AC3E}">
        <p14:creationId xmlns:p14="http://schemas.microsoft.com/office/powerpoint/2010/main" val="337850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okOfMagic_am_23_PowerPlugs_Template_gnox.v17.11.w.potx" id="{65AD19CE-352D-4BF7-BA0B-1139FEBEE2DC}" vid="{0BDBAFB6-E173-4806-A61C-0B4A8B679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BookOfMagic_am_23_PowerPlugs_Template_gnox.v18.01.w</Template>
  <TotalTime>55</TotalTime>
  <Words>393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From Words To Flight: Becoming God’s Special Possession</vt:lpstr>
      <vt:lpstr>The Love of God… (1 John 5:3)</vt:lpstr>
      <vt:lpstr>Incredible Responsibility, Immense Joy!</vt:lpstr>
      <vt:lpstr>Life-giving Example: Priesthood Embodied…</vt:lpstr>
      <vt:lpstr>Be the Jesus the World Around You Needs…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Lavender</dc:creator>
  <cp:lastModifiedBy>AV Team</cp:lastModifiedBy>
  <cp:revision>2</cp:revision>
  <dcterms:created xsi:type="dcterms:W3CDTF">2019-06-04T11:59:44Z</dcterms:created>
  <dcterms:modified xsi:type="dcterms:W3CDTF">2019-06-09T13:56:37Z</dcterms:modified>
</cp:coreProperties>
</file>