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5" r:id="rId5"/>
    <p:sldId id="264" r:id="rId6"/>
    <p:sldId id="259" r:id="rId7"/>
    <p:sldId id="260" r:id="rId8"/>
    <p:sldId id="261" r:id="rId9"/>
    <p:sldId id="266" r:id="rId10"/>
    <p:sldId id="262" r:id="rId11"/>
    <p:sldId id="267" r:id="rId12"/>
    <p:sldId id="263"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8" d="100"/>
          <a:sy n="68" d="100"/>
        </p:scale>
        <p:origin x="72" y="1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2888805-6DBD-4A6A-A85B-F259711F06B8}" type="datetimeFigureOut">
              <a:rPr lang="en-US" smtClean="0"/>
              <a:t>3/10/2018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3E9633-BE66-4AC9-8BBD-1566028FE3AF}" type="slidenum">
              <a:rPr lang="en-US" smtClean="0"/>
              <a:t>‹#›</a:t>
            </a:fld>
            <a:endParaRPr lang="en-US"/>
          </a:p>
        </p:txBody>
      </p:sp>
    </p:spTree>
    <p:extLst>
      <p:ext uri="{BB962C8B-B14F-4D97-AF65-F5344CB8AC3E}">
        <p14:creationId xmlns:p14="http://schemas.microsoft.com/office/powerpoint/2010/main" val="393403754"/>
      </p:ext>
    </p:extLst>
  </p:cSld>
  <p:clrMapOvr>
    <a:masterClrMapping/>
  </p:clrMapOvr>
  <p:transition spd="slow">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2888805-6DBD-4A6A-A85B-F259711F06B8}" type="datetimeFigureOut">
              <a:rPr lang="en-US" smtClean="0"/>
              <a:t>3/10/2018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3E9633-BE66-4AC9-8BBD-1566028FE3AF}" type="slidenum">
              <a:rPr lang="en-US" smtClean="0"/>
              <a:t>‹#›</a:t>
            </a:fld>
            <a:endParaRPr lang="en-US"/>
          </a:p>
        </p:txBody>
      </p:sp>
    </p:spTree>
    <p:extLst>
      <p:ext uri="{BB962C8B-B14F-4D97-AF65-F5344CB8AC3E}">
        <p14:creationId xmlns:p14="http://schemas.microsoft.com/office/powerpoint/2010/main" val="3979385159"/>
      </p:ext>
    </p:extLst>
  </p:cSld>
  <p:clrMapOvr>
    <a:masterClrMapping/>
  </p:clrMapOvr>
  <p:transitio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2888805-6DBD-4A6A-A85B-F259711F06B8}" type="datetimeFigureOut">
              <a:rPr lang="en-US" smtClean="0"/>
              <a:t>3/10/2018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3E9633-BE66-4AC9-8BBD-1566028FE3AF}" type="slidenum">
              <a:rPr lang="en-US" smtClean="0"/>
              <a:t>‹#›</a:t>
            </a:fld>
            <a:endParaRPr lang="en-US"/>
          </a:p>
        </p:txBody>
      </p:sp>
    </p:spTree>
    <p:extLst>
      <p:ext uri="{BB962C8B-B14F-4D97-AF65-F5344CB8AC3E}">
        <p14:creationId xmlns:p14="http://schemas.microsoft.com/office/powerpoint/2010/main" val="1053246903"/>
      </p:ext>
    </p:extLst>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2888805-6DBD-4A6A-A85B-F259711F06B8}" type="datetimeFigureOut">
              <a:rPr lang="en-US" smtClean="0"/>
              <a:t>3/10/2018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3E9633-BE66-4AC9-8BBD-1566028FE3AF}" type="slidenum">
              <a:rPr lang="en-US" smtClean="0"/>
              <a:t>‹#›</a:t>
            </a:fld>
            <a:endParaRPr lang="en-US"/>
          </a:p>
        </p:txBody>
      </p:sp>
    </p:spTree>
    <p:extLst>
      <p:ext uri="{BB962C8B-B14F-4D97-AF65-F5344CB8AC3E}">
        <p14:creationId xmlns:p14="http://schemas.microsoft.com/office/powerpoint/2010/main" val="3438210762"/>
      </p:ext>
    </p:extLst>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2888805-6DBD-4A6A-A85B-F259711F06B8}" type="datetimeFigureOut">
              <a:rPr lang="en-US" smtClean="0"/>
              <a:t>3/10/2018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3E9633-BE66-4AC9-8BBD-1566028FE3AF}" type="slidenum">
              <a:rPr lang="en-US" smtClean="0"/>
              <a:t>‹#›</a:t>
            </a:fld>
            <a:endParaRPr lang="en-US"/>
          </a:p>
        </p:txBody>
      </p:sp>
    </p:spTree>
    <p:extLst>
      <p:ext uri="{BB962C8B-B14F-4D97-AF65-F5344CB8AC3E}">
        <p14:creationId xmlns:p14="http://schemas.microsoft.com/office/powerpoint/2010/main" val="2753793336"/>
      </p:ext>
    </p:extLst>
  </p:cSld>
  <p:clrMapOvr>
    <a:masterClrMapping/>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2888805-6DBD-4A6A-A85B-F259711F06B8}" type="datetimeFigureOut">
              <a:rPr lang="en-US" smtClean="0"/>
              <a:t>3/10/2018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3E9633-BE66-4AC9-8BBD-1566028FE3AF}" type="slidenum">
              <a:rPr lang="en-US" smtClean="0"/>
              <a:t>‹#›</a:t>
            </a:fld>
            <a:endParaRPr lang="en-US"/>
          </a:p>
        </p:txBody>
      </p:sp>
    </p:spTree>
    <p:extLst>
      <p:ext uri="{BB962C8B-B14F-4D97-AF65-F5344CB8AC3E}">
        <p14:creationId xmlns:p14="http://schemas.microsoft.com/office/powerpoint/2010/main" val="3883820668"/>
      </p:ext>
    </p:extLst>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2888805-6DBD-4A6A-A85B-F259711F06B8}" type="datetimeFigureOut">
              <a:rPr lang="en-US" smtClean="0"/>
              <a:t>3/10/2018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33E9633-BE66-4AC9-8BBD-1566028FE3AF}" type="slidenum">
              <a:rPr lang="en-US" smtClean="0"/>
              <a:t>‹#›</a:t>
            </a:fld>
            <a:endParaRPr lang="en-US"/>
          </a:p>
        </p:txBody>
      </p:sp>
    </p:spTree>
    <p:extLst>
      <p:ext uri="{BB962C8B-B14F-4D97-AF65-F5344CB8AC3E}">
        <p14:creationId xmlns:p14="http://schemas.microsoft.com/office/powerpoint/2010/main" val="3440026752"/>
      </p:ext>
    </p:extLst>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2888805-6DBD-4A6A-A85B-F259711F06B8}" type="datetimeFigureOut">
              <a:rPr lang="en-US" smtClean="0"/>
              <a:t>3/10/2018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33E9633-BE66-4AC9-8BBD-1566028FE3AF}" type="slidenum">
              <a:rPr lang="en-US" smtClean="0"/>
              <a:t>‹#›</a:t>
            </a:fld>
            <a:endParaRPr lang="en-US"/>
          </a:p>
        </p:txBody>
      </p:sp>
    </p:spTree>
    <p:extLst>
      <p:ext uri="{BB962C8B-B14F-4D97-AF65-F5344CB8AC3E}">
        <p14:creationId xmlns:p14="http://schemas.microsoft.com/office/powerpoint/2010/main" val="428299049"/>
      </p:ext>
    </p:extLst>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888805-6DBD-4A6A-A85B-F259711F06B8}" type="datetimeFigureOut">
              <a:rPr lang="en-US" smtClean="0"/>
              <a:t>3/10/2018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33E9633-BE66-4AC9-8BBD-1566028FE3AF}" type="slidenum">
              <a:rPr lang="en-US" smtClean="0"/>
              <a:t>‹#›</a:t>
            </a:fld>
            <a:endParaRPr lang="en-US"/>
          </a:p>
        </p:txBody>
      </p:sp>
    </p:spTree>
    <p:extLst>
      <p:ext uri="{BB962C8B-B14F-4D97-AF65-F5344CB8AC3E}">
        <p14:creationId xmlns:p14="http://schemas.microsoft.com/office/powerpoint/2010/main" val="3982582297"/>
      </p:ext>
    </p:extLst>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888805-6DBD-4A6A-A85B-F259711F06B8}" type="datetimeFigureOut">
              <a:rPr lang="en-US" smtClean="0"/>
              <a:t>3/10/2018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3E9633-BE66-4AC9-8BBD-1566028FE3AF}" type="slidenum">
              <a:rPr lang="en-US" smtClean="0"/>
              <a:t>‹#›</a:t>
            </a:fld>
            <a:endParaRPr lang="en-US"/>
          </a:p>
        </p:txBody>
      </p:sp>
    </p:spTree>
    <p:extLst>
      <p:ext uri="{BB962C8B-B14F-4D97-AF65-F5344CB8AC3E}">
        <p14:creationId xmlns:p14="http://schemas.microsoft.com/office/powerpoint/2010/main" val="4244942218"/>
      </p:ext>
    </p:extLst>
  </p:cSld>
  <p:clrMapOvr>
    <a:masterClrMapping/>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888805-6DBD-4A6A-A85B-F259711F06B8}" type="datetimeFigureOut">
              <a:rPr lang="en-US" smtClean="0"/>
              <a:t>3/10/2018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3E9633-BE66-4AC9-8BBD-1566028FE3AF}" type="slidenum">
              <a:rPr lang="en-US" smtClean="0"/>
              <a:t>‹#›</a:t>
            </a:fld>
            <a:endParaRPr lang="en-US"/>
          </a:p>
        </p:txBody>
      </p:sp>
    </p:spTree>
    <p:extLst>
      <p:ext uri="{BB962C8B-B14F-4D97-AF65-F5344CB8AC3E}">
        <p14:creationId xmlns:p14="http://schemas.microsoft.com/office/powerpoint/2010/main" val="3139780459"/>
      </p:ext>
    </p:extLst>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6">
            <a:lumMod val="5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888805-6DBD-4A6A-A85B-F259711F06B8}" type="datetimeFigureOut">
              <a:rPr lang="en-US" smtClean="0"/>
              <a:t>3/10/2018</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3E9633-BE66-4AC9-8BBD-1566028FE3AF}" type="slidenum">
              <a:rPr lang="en-US" smtClean="0"/>
              <a:t>‹#›</a:t>
            </a:fld>
            <a:endParaRPr lang="en-US"/>
          </a:p>
        </p:txBody>
      </p:sp>
    </p:spTree>
    <p:extLst>
      <p:ext uri="{BB962C8B-B14F-4D97-AF65-F5344CB8AC3E}">
        <p14:creationId xmlns:p14="http://schemas.microsoft.com/office/powerpoint/2010/main" val="420702785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p:push dir="u"/>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1151"/>
            <a:ext cx="9153797" cy="5421865"/>
          </a:xfrm>
          <a:prstGeom prst="rect">
            <a:avLst/>
          </a:prstGeom>
          <a:ln>
            <a:noFill/>
          </a:ln>
          <a:effectLst>
            <a:softEdge rad="112500"/>
          </a:effectLst>
        </p:spPr>
      </p:pic>
      <p:sp>
        <p:nvSpPr>
          <p:cNvPr id="5" name="Rectangle 4"/>
          <p:cNvSpPr/>
          <p:nvPr/>
        </p:nvSpPr>
        <p:spPr>
          <a:xfrm>
            <a:off x="0" y="141829"/>
            <a:ext cx="9144000" cy="937629"/>
          </a:xfrm>
          <a:prstGeom prst="rect">
            <a:avLst/>
          </a:prstGeom>
          <a:effectLst>
            <a:outerShdw blurRad="50800" dist="50800" dir="5400000" algn="ctr" rotWithShape="0">
              <a:schemeClr val="tx1"/>
            </a:outerShdw>
          </a:effectLst>
        </p:spPr>
        <p:txBody>
          <a:bodyPr wrap="square">
            <a:spAutoFit/>
          </a:bodyPr>
          <a:lstStyle/>
          <a:p>
            <a:pPr algn="ctr">
              <a:lnSpc>
                <a:spcPct val="107000"/>
              </a:lnSpc>
            </a:pPr>
            <a:r>
              <a:rPr lang="en-US" sz="5400" dirty="0" smtClean="0">
                <a:solidFill>
                  <a:schemeClr val="bg1"/>
                </a:solidFill>
                <a:effectLst>
                  <a:glow rad="228600">
                    <a:schemeClr val="accent1">
                      <a:satMod val="175000"/>
                      <a:alpha val="40000"/>
                    </a:schemeClr>
                  </a:glow>
                </a:effectLst>
                <a:latin typeface="Times New Roman" panose="02020603050405020304" pitchFamily="18" charset="0"/>
                <a:ea typeface="Calibri" panose="020F0502020204030204" pitchFamily="34" charset="0"/>
                <a:cs typeface="Times New Roman" panose="02020603050405020304" pitchFamily="18" charset="0"/>
              </a:rPr>
              <a:t>The Joy of Faithfulness</a:t>
            </a:r>
            <a:endParaRPr lang="en-US" sz="5400" dirty="0">
              <a:solidFill>
                <a:schemeClr val="bg1"/>
              </a:solidFill>
              <a:effectLst>
                <a:glow rad="228600">
                  <a:schemeClr val="accent1">
                    <a:satMod val="175000"/>
                    <a:alpha val="40000"/>
                  </a:schemeClr>
                </a:glow>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Rectangle 5"/>
          <p:cNvSpPr/>
          <p:nvPr/>
        </p:nvSpPr>
        <p:spPr>
          <a:xfrm>
            <a:off x="0" y="5543871"/>
            <a:ext cx="9144000" cy="1398844"/>
          </a:xfrm>
          <a:prstGeom prst="rect">
            <a:avLst/>
          </a:prstGeom>
          <a:effectLst>
            <a:outerShdw blurRad="50800" dist="50800" dir="5400000" algn="ctr" rotWithShape="0">
              <a:schemeClr val="tx1"/>
            </a:outerShdw>
          </a:effectLst>
        </p:spPr>
        <p:txBody>
          <a:bodyPr wrap="square">
            <a:spAutoFit/>
          </a:bodyPr>
          <a:lstStyle/>
          <a:p>
            <a:pPr algn="ctr">
              <a:lnSpc>
                <a:spcPct val="107000"/>
              </a:lnSpc>
            </a:pPr>
            <a:r>
              <a:rPr lang="en-US" sz="4000" b="1" dirty="0" smtClean="0">
                <a:solidFill>
                  <a:schemeClr val="bg1"/>
                </a:solidFill>
                <a:effectLst>
                  <a:glow rad="228600">
                    <a:schemeClr val="accent3">
                      <a:satMod val="175000"/>
                      <a:alpha val="40000"/>
                    </a:schemeClr>
                  </a:glow>
                </a:effectLst>
                <a:latin typeface="Tempus Sans ITC" panose="04020404030D07020202" pitchFamily="82" charset="0"/>
                <a:ea typeface="Times New Roman" panose="02020603050405020304" pitchFamily="18" charset="0"/>
                <a:cs typeface="Times New Roman" panose="02020603050405020304" pitchFamily="18" charset="0"/>
              </a:rPr>
              <a:t>Be faithful until death, and I will give you the crown of life.  Revelation 2:10</a:t>
            </a:r>
            <a:endParaRPr lang="en-US" sz="4000" b="1" dirty="0">
              <a:solidFill>
                <a:schemeClr val="bg1"/>
              </a:solidFill>
              <a:effectLst>
                <a:glow rad="228600">
                  <a:schemeClr val="accent3">
                    <a:satMod val="175000"/>
                    <a:alpha val="40000"/>
                  </a:schemeClr>
                </a:glow>
              </a:effectLst>
              <a:latin typeface="Tempus Sans ITC" panose="04020404030D07020202" pitchFamily="82"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38033266"/>
      </p:ext>
    </p:extLst>
  </p:cSld>
  <p:clrMapOvr>
    <a:masterClrMapping/>
  </p:clrMapOvr>
  <p:transition spd="slow">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1914075"/>
            <a:ext cx="9144000" cy="1258550"/>
          </a:xfrm>
          <a:prstGeom prst="rect">
            <a:avLst/>
          </a:prstGeom>
          <a:effectLst>
            <a:outerShdw blurRad="50800" dist="50800" dir="5400000" algn="ctr" rotWithShape="0">
              <a:schemeClr val="tx1"/>
            </a:outerShdw>
          </a:effectLst>
        </p:spPr>
        <p:txBody>
          <a:bodyPr wrap="square">
            <a:spAutoFit/>
          </a:bodyPr>
          <a:lstStyle/>
          <a:p>
            <a:pPr marR="0" lvl="0" algn="ctr">
              <a:lnSpc>
                <a:spcPct val="107000"/>
              </a:lnSpc>
              <a:spcBef>
                <a:spcPts val="0"/>
              </a:spcBef>
              <a:spcAft>
                <a:spcPts val="0"/>
              </a:spcAft>
            </a:pPr>
            <a:r>
              <a:rPr lang="en-US" sz="7200" b="1" dirty="0" smtClean="0">
                <a:solidFill>
                  <a:srgbClr val="FFFF00"/>
                </a:solidFill>
                <a:latin typeface="Tempus Sans ITC" panose="04020404030D07020202" pitchFamily="82" charset="0"/>
                <a:ea typeface="Calibri" panose="020F0502020204030204" pitchFamily="34" charset="0"/>
                <a:cs typeface="Times New Roman" panose="02020603050405020304" pitchFamily="18" charset="0"/>
              </a:rPr>
              <a:t>EUREKA!</a:t>
            </a:r>
            <a:endParaRPr lang="en-US" sz="7200" dirty="0">
              <a:solidFill>
                <a:srgbClr val="FFFF00"/>
              </a:solidFill>
              <a:effectLst/>
              <a:latin typeface="Tempus Sans ITC" panose="04020404030D07020202" pitchFamily="82" charset="0"/>
              <a:ea typeface="Calibri" panose="020F0502020204030204" pitchFamily="34" charset="0"/>
              <a:cs typeface="Times New Roman" panose="02020603050405020304" pitchFamily="18" charset="0"/>
            </a:endParaRPr>
          </a:p>
        </p:txBody>
      </p:sp>
      <p:sp>
        <p:nvSpPr>
          <p:cNvPr id="4" name="Rectangle 3"/>
          <p:cNvSpPr/>
          <p:nvPr/>
        </p:nvSpPr>
        <p:spPr>
          <a:xfrm>
            <a:off x="0" y="4007223"/>
            <a:ext cx="9144000" cy="2726900"/>
          </a:xfrm>
          <a:prstGeom prst="rect">
            <a:avLst/>
          </a:prstGeom>
          <a:effectLst>
            <a:outerShdw blurRad="50800" dist="50800" dir="5400000" algn="ctr" rotWithShape="0">
              <a:schemeClr val="tx1"/>
            </a:outerShdw>
          </a:effectLst>
        </p:spPr>
        <p:txBody>
          <a:bodyPr wrap="square">
            <a:spAutoFit/>
          </a:bodyPr>
          <a:lstStyle/>
          <a:p>
            <a:pPr marR="0" lvl="0" algn="ctr">
              <a:lnSpc>
                <a:spcPct val="107000"/>
              </a:lnSpc>
              <a:spcBef>
                <a:spcPts val="0"/>
              </a:spcBef>
              <a:spcAft>
                <a:spcPts val="0"/>
              </a:spcAft>
            </a:pPr>
            <a:r>
              <a:rPr lang="en-US" sz="4000" b="1" dirty="0" smtClean="0">
                <a:solidFill>
                  <a:schemeClr val="bg1"/>
                </a:solidFill>
                <a:effectLst/>
                <a:latin typeface="Papyrus" panose="03070502060502030205" pitchFamily="66" charset="0"/>
                <a:ea typeface="Calibri" panose="020F0502020204030204" pitchFamily="34" charset="0"/>
                <a:cs typeface="Times New Roman" panose="02020603050405020304" pitchFamily="18" charset="0"/>
              </a:rPr>
              <a:t>It has given me (I have found) great </a:t>
            </a:r>
          </a:p>
          <a:p>
            <a:pPr marR="0" lvl="0" algn="ctr">
              <a:lnSpc>
                <a:spcPct val="107000"/>
              </a:lnSpc>
              <a:spcBef>
                <a:spcPts val="0"/>
              </a:spcBef>
              <a:spcAft>
                <a:spcPts val="0"/>
              </a:spcAft>
            </a:pPr>
            <a:r>
              <a:rPr lang="en-US" sz="4000" b="1" dirty="0" smtClean="0">
                <a:solidFill>
                  <a:schemeClr val="bg1"/>
                </a:solidFill>
                <a:effectLst/>
                <a:latin typeface="Papyrus" panose="03070502060502030205" pitchFamily="66" charset="0"/>
                <a:ea typeface="Calibri" panose="020F0502020204030204" pitchFamily="34" charset="0"/>
                <a:cs typeface="Times New Roman" panose="02020603050405020304" pitchFamily="18" charset="0"/>
              </a:rPr>
              <a:t>joy to find some of your children </a:t>
            </a:r>
          </a:p>
          <a:p>
            <a:pPr marR="0" lvl="0" algn="ctr">
              <a:lnSpc>
                <a:spcPct val="107000"/>
              </a:lnSpc>
              <a:spcBef>
                <a:spcPts val="0"/>
              </a:spcBef>
              <a:spcAft>
                <a:spcPts val="0"/>
              </a:spcAft>
            </a:pPr>
            <a:r>
              <a:rPr lang="en-US" sz="4000" b="1" dirty="0" smtClean="0">
                <a:solidFill>
                  <a:schemeClr val="bg1"/>
                </a:solidFill>
                <a:effectLst/>
                <a:latin typeface="Papyrus" panose="03070502060502030205" pitchFamily="66" charset="0"/>
                <a:ea typeface="Calibri" panose="020F0502020204030204" pitchFamily="34" charset="0"/>
                <a:cs typeface="Times New Roman" panose="02020603050405020304" pitchFamily="18" charset="0"/>
              </a:rPr>
              <a:t>walking in the truth…</a:t>
            </a:r>
          </a:p>
          <a:p>
            <a:pPr marR="0" lvl="0" algn="ctr">
              <a:lnSpc>
                <a:spcPct val="107000"/>
              </a:lnSpc>
              <a:spcBef>
                <a:spcPts val="0"/>
              </a:spcBef>
              <a:spcAft>
                <a:spcPts val="0"/>
              </a:spcAft>
            </a:pPr>
            <a:r>
              <a:rPr lang="en-US" sz="4000" b="1" dirty="0" smtClean="0">
                <a:solidFill>
                  <a:srgbClr val="FFFF00"/>
                </a:solidFill>
                <a:latin typeface="Papyrus" panose="03070502060502030205" pitchFamily="66" charset="0"/>
                <a:ea typeface="Calibri" panose="020F0502020204030204" pitchFamily="34" charset="0"/>
                <a:cs typeface="Times New Roman" panose="02020603050405020304" pitchFamily="18" charset="0"/>
              </a:rPr>
              <a:t>2 John 1:4</a:t>
            </a:r>
            <a:endParaRPr lang="en-US" sz="4000" dirty="0">
              <a:solidFill>
                <a:srgbClr val="FFFF00"/>
              </a:solidFill>
              <a:effectLst/>
              <a:latin typeface="Papyrus" panose="03070502060502030205" pitchFamily="66"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0452082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500" fill="hold"/>
                                        <p:tgtEl>
                                          <p:spTgt spid="3"/>
                                        </p:tgtEl>
                                        <p:attrNameLst>
                                          <p:attrName>ppt_w</p:attrName>
                                        </p:attrNameLst>
                                      </p:cBhvr>
                                      <p:tavLst>
                                        <p:tav tm="0">
                                          <p:val>
                                            <p:fltVal val="0"/>
                                          </p:val>
                                        </p:tav>
                                        <p:tav tm="100000">
                                          <p:val>
                                            <p:strVal val="#ppt_w"/>
                                          </p:val>
                                        </p:tav>
                                      </p:tavLst>
                                    </p:anim>
                                    <p:anim calcmode="lin" valueType="num">
                                      <p:cBhvr>
                                        <p:cTn id="8" dur="1500" fill="hold"/>
                                        <p:tgtEl>
                                          <p:spTgt spid="3"/>
                                        </p:tgtEl>
                                        <p:attrNameLst>
                                          <p:attrName>ppt_h</p:attrName>
                                        </p:attrNameLst>
                                      </p:cBhvr>
                                      <p:tavLst>
                                        <p:tav tm="0">
                                          <p:val>
                                            <p:fltVal val="0"/>
                                          </p:val>
                                        </p:tav>
                                        <p:tav tm="100000">
                                          <p:val>
                                            <p:strVal val="#ppt_h"/>
                                          </p:val>
                                        </p:tav>
                                      </p:tavLst>
                                    </p:anim>
                                    <p:animEffect transition="in" filter="fade">
                                      <p:cBhvr>
                                        <p:cTn id="9" dur="15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dr william lesli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0816"/>
            <a:ext cx="8191500" cy="3667126"/>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75592" y="2460812"/>
            <a:ext cx="6868408" cy="4397188"/>
          </a:xfrm>
          <a:prstGeom prst="rect">
            <a:avLst/>
          </a:prstGeom>
          <a:ln>
            <a:noFill/>
          </a:ln>
          <a:effectLst>
            <a:softEdge rad="112500"/>
          </a:effectLst>
        </p:spPr>
      </p:pic>
      <p:sp>
        <p:nvSpPr>
          <p:cNvPr id="3" name="Rectangle 2"/>
          <p:cNvSpPr/>
          <p:nvPr/>
        </p:nvSpPr>
        <p:spPr>
          <a:xfrm>
            <a:off x="0" y="4238841"/>
            <a:ext cx="2420471" cy="2068259"/>
          </a:xfrm>
          <a:prstGeom prst="rect">
            <a:avLst/>
          </a:prstGeom>
          <a:effectLst>
            <a:outerShdw blurRad="50800" dist="50800" dir="5400000" algn="ctr" rotWithShape="0">
              <a:schemeClr val="tx1"/>
            </a:outerShdw>
          </a:effectLst>
        </p:spPr>
        <p:txBody>
          <a:bodyPr wrap="square">
            <a:spAutoFit/>
          </a:bodyPr>
          <a:lstStyle/>
          <a:p>
            <a:pPr marR="0" lvl="0" algn="ctr">
              <a:lnSpc>
                <a:spcPct val="107000"/>
              </a:lnSpc>
              <a:spcBef>
                <a:spcPts val="0"/>
              </a:spcBef>
              <a:spcAft>
                <a:spcPts val="0"/>
              </a:spcAft>
            </a:pPr>
            <a:r>
              <a:rPr lang="en-US" sz="4000" b="1" dirty="0" smtClean="0">
                <a:solidFill>
                  <a:schemeClr val="bg1"/>
                </a:solidFill>
                <a:effectLst/>
                <a:latin typeface="Papyrus" panose="03070502060502030205" pitchFamily="66" charset="0"/>
                <a:ea typeface="Calibri" panose="020F0502020204030204" pitchFamily="34" charset="0"/>
                <a:cs typeface="Times New Roman" panose="02020603050405020304" pitchFamily="18" charset="0"/>
              </a:rPr>
              <a:t>Dr. William Leslie</a:t>
            </a:r>
            <a:endParaRPr lang="en-US" sz="4000" dirty="0">
              <a:solidFill>
                <a:srgbClr val="FFFF00"/>
              </a:solidFill>
              <a:effectLst/>
              <a:latin typeface="Papyrus" panose="03070502060502030205" pitchFamily="66"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24109060"/>
      </p:ext>
    </p:extLst>
  </p:cSld>
  <p:clrMapOvr>
    <a:masterClrMapping/>
  </p:clrMapOvr>
  <p:transition spd="slow">
    <p:push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417979"/>
            <a:ext cx="9144000" cy="4044184"/>
          </a:xfrm>
          <a:prstGeom prst="rect">
            <a:avLst/>
          </a:prstGeom>
          <a:effectLst>
            <a:outerShdw blurRad="50800" dist="50800" dir="5400000" algn="ctr" rotWithShape="0">
              <a:schemeClr val="tx1"/>
            </a:outerShdw>
          </a:effectLst>
        </p:spPr>
        <p:txBody>
          <a:bodyPr wrap="square">
            <a:spAutoFit/>
          </a:bodyPr>
          <a:lstStyle/>
          <a:p>
            <a:pPr algn="ctr">
              <a:lnSpc>
                <a:spcPct val="107000"/>
              </a:lnSpc>
            </a:pPr>
            <a:r>
              <a:rPr lang="en-US" sz="4000" b="1" dirty="0" smtClean="0">
                <a:solidFill>
                  <a:schemeClr val="bg1"/>
                </a:solidFill>
                <a:effectLst/>
                <a:latin typeface="Tempus Sans ITC" panose="04020404030D07020202" pitchFamily="82" charset="0"/>
                <a:ea typeface="Times New Roman" panose="02020603050405020304" pitchFamily="18" charset="0"/>
                <a:cs typeface="Times New Roman" panose="02020603050405020304" pitchFamily="18" charset="0"/>
              </a:rPr>
              <a:t> "These will wage war against the Lamb, and the Lamb will overcome them, because He is Lord of lords and King of kings, and those who are with Him are </a:t>
            </a:r>
          </a:p>
          <a:p>
            <a:pPr algn="ctr">
              <a:lnSpc>
                <a:spcPct val="107000"/>
              </a:lnSpc>
            </a:pPr>
            <a:r>
              <a:rPr lang="en-US" sz="4000" b="1" dirty="0" smtClean="0">
                <a:solidFill>
                  <a:srgbClr val="FFFF00"/>
                </a:solidFill>
                <a:effectLst/>
                <a:latin typeface="Tempus Sans ITC" panose="04020404030D07020202" pitchFamily="82" charset="0"/>
                <a:ea typeface="Times New Roman" panose="02020603050405020304" pitchFamily="18" charset="0"/>
                <a:cs typeface="Times New Roman" panose="02020603050405020304" pitchFamily="18" charset="0"/>
              </a:rPr>
              <a:t>the called and chosen and faithful</a:t>
            </a:r>
            <a:r>
              <a:rPr lang="en-US" sz="4000" b="1" dirty="0" smtClean="0">
                <a:solidFill>
                  <a:schemeClr val="bg1"/>
                </a:solidFill>
                <a:effectLst/>
                <a:latin typeface="Tempus Sans ITC" panose="04020404030D07020202" pitchFamily="82" charset="0"/>
                <a:ea typeface="Times New Roman" panose="02020603050405020304" pitchFamily="18" charset="0"/>
                <a:cs typeface="Times New Roman" panose="02020603050405020304" pitchFamily="18" charset="0"/>
              </a:rPr>
              <a:t>.“ </a:t>
            </a:r>
          </a:p>
          <a:p>
            <a:pPr algn="ctr">
              <a:lnSpc>
                <a:spcPct val="107000"/>
              </a:lnSpc>
            </a:pPr>
            <a:r>
              <a:rPr lang="en-US" sz="4000" b="1" dirty="0" smtClean="0">
                <a:solidFill>
                  <a:schemeClr val="bg1"/>
                </a:solidFill>
                <a:effectLst/>
                <a:latin typeface="Tempus Sans ITC" panose="04020404030D07020202" pitchFamily="82" charset="0"/>
                <a:ea typeface="Times New Roman" panose="02020603050405020304" pitchFamily="18" charset="0"/>
                <a:cs typeface="Times New Roman" panose="02020603050405020304" pitchFamily="18" charset="0"/>
              </a:rPr>
              <a:t>Revelation 17:14</a:t>
            </a:r>
            <a:endParaRPr lang="en-US" sz="4000" b="1" dirty="0">
              <a:solidFill>
                <a:schemeClr val="bg1"/>
              </a:solidFill>
              <a:effectLst/>
              <a:latin typeface="Tempus Sans ITC" panose="04020404030D07020202" pitchFamily="82"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29799818"/>
      </p:ext>
    </p:extLst>
  </p:cSld>
  <p:clrMapOvr>
    <a:masterClrMapping/>
  </p:clrMapOvr>
  <p:transition spd="slow">
    <p:push di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397024450"/>
      </p:ext>
    </p:extLst>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81224"/>
            <a:ext cx="5242141" cy="740203"/>
          </a:xfrm>
          <a:prstGeom prst="rect">
            <a:avLst/>
          </a:prstGeom>
          <a:effectLst>
            <a:outerShdw blurRad="50800" dist="50800" dir="5400000" algn="ctr" rotWithShape="0">
              <a:schemeClr val="tx1"/>
            </a:outerShdw>
          </a:effectLst>
        </p:spPr>
        <p:txBody>
          <a:bodyPr wrap="none">
            <a:spAutoFit/>
          </a:bodyPr>
          <a:lstStyle/>
          <a:p>
            <a:pPr marR="0" lvl="0" algn="ctr">
              <a:lnSpc>
                <a:spcPct val="107000"/>
              </a:lnSpc>
              <a:spcBef>
                <a:spcPts val="0"/>
              </a:spcBef>
              <a:spcAft>
                <a:spcPts val="0"/>
              </a:spcAft>
            </a:pPr>
            <a:r>
              <a:rPr lang="en-US" sz="4000" b="1" dirty="0" smtClean="0">
                <a:solidFill>
                  <a:srgbClr val="FFFF00"/>
                </a:solidFill>
                <a:effectLst/>
                <a:latin typeface="Tempus Sans ITC" panose="04020404030D07020202" pitchFamily="82" charset="0"/>
                <a:ea typeface="Calibri" panose="020F0502020204030204" pitchFamily="34" charset="0"/>
                <a:cs typeface="Times New Roman" panose="02020603050405020304" pitchFamily="18" charset="0"/>
              </a:rPr>
              <a:t>The joy you give others</a:t>
            </a:r>
            <a:endParaRPr lang="en-US" sz="4000" dirty="0">
              <a:solidFill>
                <a:srgbClr val="FFFF00"/>
              </a:solidFill>
              <a:effectLst/>
              <a:latin typeface="Tempus Sans ITC" panose="04020404030D07020202" pitchFamily="82" charset="0"/>
              <a:ea typeface="Calibri" panose="020F0502020204030204" pitchFamily="34" charset="0"/>
              <a:cs typeface="Times New Roman" panose="02020603050405020304" pitchFamily="18" charset="0"/>
            </a:endParaRPr>
          </a:p>
        </p:txBody>
      </p:sp>
      <p:sp>
        <p:nvSpPr>
          <p:cNvPr id="4" name="Rectangle 3"/>
          <p:cNvSpPr/>
          <p:nvPr/>
        </p:nvSpPr>
        <p:spPr>
          <a:xfrm>
            <a:off x="0" y="1445533"/>
            <a:ext cx="9144000" cy="4702826"/>
          </a:xfrm>
          <a:prstGeom prst="rect">
            <a:avLst/>
          </a:prstGeom>
          <a:effectLst>
            <a:outerShdw blurRad="50800" dist="50800" dir="5400000" algn="ctr" rotWithShape="0">
              <a:schemeClr val="tx1"/>
            </a:outerShdw>
          </a:effectLst>
        </p:spPr>
        <p:txBody>
          <a:bodyPr wrap="square">
            <a:spAutoFit/>
          </a:bodyPr>
          <a:lstStyle/>
          <a:p>
            <a:pPr marR="0" lvl="0" algn="ctr">
              <a:lnSpc>
                <a:spcPct val="107000"/>
              </a:lnSpc>
              <a:spcBef>
                <a:spcPts val="0"/>
              </a:spcBef>
              <a:spcAft>
                <a:spcPts val="0"/>
              </a:spcAft>
            </a:pPr>
            <a:r>
              <a:rPr lang="en-US" sz="4000" b="1" dirty="0" smtClean="0">
                <a:solidFill>
                  <a:schemeClr val="bg1"/>
                </a:solidFill>
                <a:effectLst/>
                <a:latin typeface="Papyrus" panose="03070502060502030205" pitchFamily="66" charset="0"/>
                <a:ea typeface="Calibri" panose="020F0502020204030204" pitchFamily="34" charset="0"/>
                <a:cs typeface="Times New Roman" panose="02020603050405020304" pitchFamily="18" charset="0"/>
              </a:rPr>
              <a:t>We proclaim to you what we have seen and heard so that you may also have fellowship with us.  </a:t>
            </a:r>
          </a:p>
          <a:p>
            <a:pPr marR="0" lvl="0" algn="ctr">
              <a:lnSpc>
                <a:spcPct val="107000"/>
              </a:lnSpc>
              <a:spcBef>
                <a:spcPts val="0"/>
              </a:spcBef>
              <a:spcAft>
                <a:spcPts val="0"/>
              </a:spcAft>
            </a:pPr>
            <a:r>
              <a:rPr lang="en-US" sz="4000" b="1" dirty="0" smtClean="0">
                <a:solidFill>
                  <a:schemeClr val="bg1"/>
                </a:solidFill>
                <a:effectLst/>
                <a:latin typeface="Papyrus" panose="03070502060502030205" pitchFamily="66" charset="0"/>
                <a:ea typeface="Calibri" panose="020F0502020204030204" pitchFamily="34" charset="0"/>
                <a:cs typeface="Times New Roman" panose="02020603050405020304" pitchFamily="18" charset="0"/>
              </a:rPr>
              <a:t>And our fellowship is with the Father </a:t>
            </a:r>
          </a:p>
          <a:p>
            <a:pPr marR="0" lvl="0" algn="ctr">
              <a:lnSpc>
                <a:spcPct val="107000"/>
              </a:lnSpc>
              <a:spcBef>
                <a:spcPts val="0"/>
              </a:spcBef>
              <a:spcAft>
                <a:spcPts val="0"/>
              </a:spcAft>
            </a:pPr>
            <a:r>
              <a:rPr lang="en-US" sz="4000" b="1" dirty="0" smtClean="0">
                <a:solidFill>
                  <a:schemeClr val="bg1"/>
                </a:solidFill>
                <a:effectLst/>
                <a:latin typeface="Papyrus" panose="03070502060502030205" pitchFamily="66" charset="0"/>
                <a:ea typeface="Calibri" panose="020F0502020204030204" pitchFamily="34" charset="0"/>
                <a:cs typeface="Times New Roman" panose="02020603050405020304" pitchFamily="18" charset="0"/>
              </a:rPr>
              <a:t>and with his Son, Jesus Christ.  </a:t>
            </a:r>
          </a:p>
          <a:p>
            <a:pPr marR="0" lvl="0" algn="ctr">
              <a:lnSpc>
                <a:spcPct val="107000"/>
              </a:lnSpc>
              <a:spcBef>
                <a:spcPts val="0"/>
              </a:spcBef>
              <a:spcAft>
                <a:spcPts val="0"/>
              </a:spcAft>
            </a:pPr>
            <a:r>
              <a:rPr lang="en-US" sz="4000" b="1" dirty="0" smtClean="0">
                <a:solidFill>
                  <a:schemeClr val="bg1"/>
                </a:solidFill>
                <a:effectLst/>
                <a:latin typeface="Papyrus" panose="03070502060502030205" pitchFamily="66" charset="0"/>
                <a:ea typeface="Calibri" panose="020F0502020204030204" pitchFamily="34" charset="0"/>
                <a:cs typeface="Times New Roman" panose="02020603050405020304" pitchFamily="18" charset="0"/>
              </a:rPr>
              <a:t>We write this to make our joy complete.</a:t>
            </a:r>
          </a:p>
          <a:p>
            <a:pPr marR="0" lvl="0" algn="ctr">
              <a:lnSpc>
                <a:spcPct val="107000"/>
              </a:lnSpc>
              <a:spcBef>
                <a:spcPts val="0"/>
              </a:spcBef>
              <a:spcAft>
                <a:spcPts val="0"/>
              </a:spcAft>
            </a:pPr>
            <a:r>
              <a:rPr lang="en-US" sz="4000" b="1" dirty="0" smtClean="0">
                <a:solidFill>
                  <a:srgbClr val="FFFF00"/>
                </a:solidFill>
                <a:latin typeface="Papyrus" panose="03070502060502030205" pitchFamily="66" charset="0"/>
                <a:ea typeface="Calibri" panose="020F0502020204030204" pitchFamily="34" charset="0"/>
                <a:cs typeface="Times New Roman" panose="02020603050405020304" pitchFamily="18" charset="0"/>
              </a:rPr>
              <a:t>1 John 1:3,4</a:t>
            </a:r>
            <a:endParaRPr lang="en-US" sz="4000" dirty="0">
              <a:solidFill>
                <a:srgbClr val="FFFF00"/>
              </a:solidFill>
              <a:effectLst/>
              <a:latin typeface="Papyrus" panose="03070502060502030205" pitchFamily="66"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90960697"/>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193800"/>
            <a:ext cx="5242141" cy="740203"/>
          </a:xfrm>
          <a:prstGeom prst="rect">
            <a:avLst/>
          </a:prstGeom>
          <a:effectLst>
            <a:outerShdw blurRad="50800" dist="50800" dir="5400000" algn="ctr" rotWithShape="0">
              <a:schemeClr val="tx1"/>
            </a:outerShdw>
          </a:effectLst>
        </p:spPr>
        <p:txBody>
          <a:bodyPr wrap="none">
            <a:spAutoFit/>
          </a:bodyPr>
          <a:lstStyle/>
          <a:p>
            <a:pPr marR="0" lvl="0" algn="ctr">
              <a:lnSpc>
                <a:spcPct val="107000"/>
              </a:lnSpc>
              <a:spcBef>
                <a:spcPts val="0"/>
              </a:spcBef>
              <a:spcAft>
                <a:spcPts val="0"/>
              </a:spcAft>
            </a:pPr>
            <a:r>
              <a:rPr lang="en-US" sz="4000" b="1" dirty="0" smtClean="0">
                <a:solidFill>
                  <a:srgbClr val="FFFF00"/>
                </a:solidFill>
                <a:effectLst/>
                <a:latin typeface="Tempus Sans ITC" panose="04020404030D07020202" pitchFamily="82" charset="0"/>
                <a:ea typeface="Calibri" panose="020F0502020204030204" pitchFamily="34" charset="0"/>
                <a:cs typeface="Times New Roman" panose="02020603050405020304" pitchFamily="18" charset="0"/>
              </a:rPr>
              <a:t>The joy you give others</a:t>
            </a:r>
            <a:endParaRPr lang="en-US" sz="4000" dirty="0">
              <a:solidFill>
                <a:srgbClr val="FFFF00"/>
              </a:solidFill>
              <a:effectLst/>
              <a:latin typeface="Tempus Sans ITC" panose="04020404030D07020202" pitchFamily="82" charset="0"/>
              <a:ea typeface="Calibri" panose="020F0502020204030204" pitchFamily="34" charset="0"/>
              <a:cs typeface="Times New Roman" panose="02020603050405020304" pitchFamily="18" charset="0"/>
            </a:endParaRPr>
          </a:p>
        </p:txBody>
      </p:sp>
      <p:sp>
        <p:nvSpPr>
          <p:cNvPr id="4" name="Rectangle 3"/>
          <p:cNvSpPr/>
          <p:nvPr/>
        </p:nvSpPr>
        <p:spPr>
          <a:xfrm>
            <a:off x="0" y="1445533"/>
            <a:ext cx="9144000" cy="2726900"/>
          </a:xfrm>
          <a:prstGeom prst="rect">
            <a:avLst/>
          </a:prstGeom>
          <a:effectLst>
            <a:outerShdw blurRad="50800" dist="50800" dir="5400000" algn="ctr" rotWithShape="0">
              <a:schemeClr val="tx1"/>
            </a:outerShdw>
          </a:effectLst>
        </p:spPr>
        <p:txBody>
          <a:bodyPr wrap="square">
            <a:spAutoFit/>
          </a:bodyPr>
          <a:lstStyle/>
          <a:p>
            <a:pPr marR="0" lvl="0" algn="ctr">
              <a:lnSpc>
                <a:spcPct val="107000"/>
              </a:lnSpc>
              <a:spcBef>
                <a:spcPts val="0"/>
              </a:spcBef>
              <a:spcAft>
                <a:spcPts val="0"/>
              </a:spcAft>
            </a:pPr>
            <a:r>
              <a:rPr lang="en-US" sz="4000" b="1" dirty="0" smtClean="0">
                <a:solidFill>
                  <a:schemeClr val="bg1"/>
                </a:solidFill>
                <a:effectLst/>
                <a:latin typeface="Papyrus" panose="03070502060502030205" pitchFamily="66" charset="0"/>
                <a:ea typeface="Calibri" panose="020F0502020204030204" pitchFamily="34" charset="0"/>
                <a:cs typeface="Times New Roman" panose="02020603050405020304" pitchFamily="18" charset="0"/>
              </a:rPr>
              <a:t>It has given me great joy to find some of your children walking in the truth, just as the Father commanded us.</a:t>
            </a:r>
          </a:p>
          <a:p>
            <a:pPr marR="0" lvl="0" algn="ctr">
              <a:lnSpc>
                <a:spcPct val="107000"/>
              </a:lnSpc>
              <a:spcBef>
                <a:spcPts val="0"/>
              </a:spcBef>
              <a:spcAft>
                <a:spcPts val="0"/>
              </a:spcAft>
            </a:pPr>
            <a:r>
              <a:rPr lang="en-US" sz="4000" b="1" dirty="0" smtClean="0">
                <a:solidFill>
                  <a:srgbClr val="FFFF00"/>
                </a:solidFill>
                <a:latin typeface="Papyrus" panose="03070502060502030205" pitchFamily="66" charset="0"/>
                <a:ea typeface="Calibri" panose="020F0502020204030204" pitchFamily="34" charset="0"/>
                <a:cs typeface="Times New Roman" panose="02020603050405020304" pitchFamily="18" charset="0"/>
              </a:rPr>
              <a:t>2 John 1:4</a:t>
            </a:r>
            <a:endParaRPr lang="en-US" sz="4000" dirty="0">
              <a:solidFill>
                <a:srgbClr val="FFFF00"/>
              </a:solidFill>
              <a:effectLst/>
              <a:latin typeface="Papyrus" panose="03070502060502030205" pitchFamily="66" charset="0"/>
              <a:ea typeface="Calibri" panose="020F0502020204030204" pitchFamily="34" charset="0"/>
              <a:cs typeface="Times New Roman" panose="02020603050405020304" pitchFamily="18" charset="0"/>
            </a:endParaRPr>
          </a:p>
        </p:txBody>
      </p:sp>
      <p:sp>
        <p:nvSpPr>
          <p:cNvPr id="5" name="Rectangle 4"/>
          <p:cNvSpPr/>
          <p:nvPr/>
        </p:nvSpPr>
        <p:spPr>
          <a:xfrm>
            <a:off x="0" y="4973145"/>
            <a:ext cx="9144000" cy="1409617"/>
          </a:xfrm>
          <a:prstGeom prst="rect">
            <a:avLst/>
          </a:prstGeom>
          <a:effectLst>
            <a:outerShdw blurRad="50800" dist="50800" dir="5400000" algn="ctr" rotWithShape="0">
              <a:schemeClr val="tx1"/>
            </a:outerShdw>
          </a:effectLst>
        </p:spPr>
        <p:txBody>
          <a:bodyPr wrap="square">
            <a:spAutoFit/>
          </a:bodyPr>
          <a:lstStyle/>
          <a:p>
            <a:pPr marR="0" lvl="0" algn="ctr">
              <a:lnSpc>
                <a:spcPct val="107000"/>
              </a:lnSpc>
              <a:spcBef>
                <a:spcPts val="0"/>
              </a:spcBef>
              <a:spcAft>
                <a:spcPts val="0"/>
              </a:spcAft>
            </a:pPr>
            <a:r>
              <a:rPr lang="en-US" sz="4000" b="1" dirty="0" smtClean="0">
                <a:solidFill>
                  <a:schemeClr val="bg1"/>
                </a:solidFill>
                <a:effectLst/>
                <a:latin typeface="Papyrus" panose="03070502060502030205" pitchFamily="66" charset="0"/>
                <a:ea typeface="Calibri" panose="020F0502020204030204" pitchFamily="34" charset="0"/>
                <a:cs typeface="Times New Roman" panose="02020603050405020304" pitchFamily="18" charset="0"/>
              </a:rPr>
              <a:t>My true son in the faith…</a:t>
            </a:r>
          </a:p>
          <a:p>
            <a:pPr marR="0" lvl="0" algn="ctr">
              <a:lnSpc>
                <a:spcPct val="107000"/>
              </a:lnSpc>
              <a:spcBef>
                <a:spcPts val="0"/>
              </a:spcBef>
              <a:spcAft>
                <a:spcPts val="0"/>
              </a:spcAft>
            </a:pPr>
            <a:r>
              <a:rPr lang="en-US" sz="4000" b="1" dirty="0" smtClean="0">
                <a:solidFill>
                  <a:srgbClr val="FFFF00"/>
                </a:solidFill>
                <a:latin typeface="Papyrus" panose="03070502060502030205" pitchFamily="66" charset="0"/>
                <a:ea typeface="Calibri" panose="020F0502020204030204" pitchFamily="34" charset="0"/>
                <a:cs typeface="Times New Roman" panose="02020603050405020304" pitchFamily="18" charset="0"/>
              </a:rPr>
              <a:t>1 Tim. 1:1</a:t>
            </a:r>
            <a:endParaRPr lang="en-US" sz="4000" dirty="0">
              <a:solidFill>
                <a:srgbClr val="FFFF00"/>
              </a:solidFill>
              <a:effectLst/>
              <a:latin typeface="Papyrus" panose="03070502060502030205" pitchFamily="66"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188797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93800"/>
            <a:ext cx="5242141" cy="740203"/>
          </a:xfrm>
          <a:prstGeom prst="rect">
            <a:avLst/>
          </a:prstGeom>
          <a:effectLst>
            <a:outerShdw blurRad="50800" dist="50800" dir="5400000" algn="ctr" rotWithShape="0">
              <a:schemeClr val="tx1"/>
            </a:outerShdw>
          </a:effectLst>
        </p:spPr>
        <p:txBody>
          <a:bodyPr wrap="none">
            <a:spAutoFit/>
          </a:bodyPr>
          <a:lstStyle/>
          <a:p>
            <a:pPr marR="0" lvl="0" algn="ctr">
              <a:lnSpc>
                <a:spcPct val="107000"/>
              </a:lnSpc>
              <a:spcBef>
                <a:spcPts val="0"/>
              </a:spcBef>
              <a:spcAft>
                <a:spcPts val="0"/>
              </a:spcAft>
            </a:pPr>
            <a:r>
              <a:rPr lang="en-US" sz="4000" b="1" dirty="0" smtClean="0">
                <a:solidFill>
                  <a:srgbClr val="FFFF00"/>
                </a:solidFill>
                <a:effectLst/>
                <a:latin typeface="Tempus Sans ITC" panose="04020404030D07020202" pitchFamily="82" charset="0"/>
                <a:ea typeface="Calibri" panose="020F0502020204030204" pitchFamily="34" charset="0"/>
                <a:cs typeface="Times New Roman" panose="02020603050405020304" pitchFamily="18" charset="0"/>
              </a:rPr>
              <a:t>The joy you give others</a:t>
            </a:r>
            <a:endParaRPr lang="en-US" sz="4000" dirty="0">
              <a:solidFill>
                <a:srgbClr val="FFFF00"/>
              </a:solidFill>
              <a:effectLst/>
              <a:latin typeface="Tempus Sans ITC" panose="04020404030D07020202" pitchFamily="82" charset="0"/>
              <a:ea typeface="Calibri" panose="020F0502020204030204" pitchFamily="34" charset="0"/>
              <a:cs typeface="Times New Roman" panose="02020603050405020304" pitchFamily="18" charset="0"/>
            </a:endParaRPr>
          </a:p>
        </p:txBody>
      </p:sp>
      <p:sp>
        <p:nvSpPr>
          <p:cNvPr id="4" name="Rectangle 3"/>
          <p:cNvSpPr/>
          <p:nvPr/>
        </p:nvSpPr>
        <p:spPr>
          <a:xfrm>
            <a:off x="0" y="1445533"/>
            <a:ext cx="9144000" cy="2068259"/>
          </a:xfrm>
          <a:prstGeom prst="rect">
            <a:avLst/>
          </a:prstGeom>
          <a:effectLst>
            <a:outerShdw blurRad="50800" dist="50800" dir="5400000" algn="ctr" rotWithShape="0">
              <a:schemeClr val="tx1"/>
            </a:outerShdw>
          </a:effectLst>
        </p:spPr>
        <p:txBody>
          <a:bodyPr wrap="square">
            <a:spAutoFit/>
          </a:bodyPr>
          <a:lstStyle/>
          <a:p>
            <a:pPr marR="0" lvl="0" algn="ctr">
              <a:lnSpc>
                <a:spcPct val="107000"/>
              </a:lnSpc>
              <a:spcBef>
                <a:spcPts val="0"/>
              </a:spcBef>
              <a:spcAft>
                <a:spcPts val="0"/>
              </a:spcAft>
            </a:pPr>
            <a:r>
              <a:rPr lang="en-US" sz="4000" b="1" dirty="0" smtClean="0">
                <a:solidFill>
                  <a:schemeClr val="bg1"/>
                </a:solidFill>
                <a:effectLst/>
                <a:latin typeface="Papyrus" panose="03070502060502030205" pitchFamily="66" charset="0"/>
                <a:ea typeface="Calibri" panose="020F0502020204030204" pitchFamily="34" charset="0"/>
                <a:cs typeface="Times New Roman" panose="02020603050405020304" pitchFamily="18" charset="0"/>
              </a:rPr>
              <a:t>It is right for me to feel this way about all of you, since I have you in my heart.</a:t>
            </a:r>
          </a:p>
          <a:p>
            <a:pPr marR="0" lvl="0" algn="ctr">
              <a:lnSpc>
                <a:spcPct val="107000"/>
              </a:lnSpc>
              <a:spcBef>
                <a:spcPts val="0"/>
              </a:spcBef>
              <a:spcAft>
                <a:spcPts val="0"/>
              </a:spcAft>
            </a:pPr>
            <a:r>
              <a:rPr lang="en-US" sz="4000" b="1" dirty="0" smtClean="0">
                <a:solidFill>
                  <a:srgbClr val="FFFF00"/>
                </a:solidFill>
                <a:latin typeface="Papyrus" panose="03070502060502030205" pitchFamily="66" charset="0"/>
                <a:ea typeface="Calibri" panose="020F0502020204030204" pitchFamily="34" charset="0"/>
                <a:cs typeface="Times New Roman" panose="02020603050405020304" pitchFamily="18" charset="0"/>
              </a:rPr>
              <a:t>Philippians 1:7</a:t>
            </a:r>
            <a:endParaRPr lang="en-US" sz="4000" dirty="0">
              <a:solidFill>
                <a:srgbClr val="FFFF00"/>
              </a:solidFill>
              <a:effectLst/>
              <a:latin typeface="Papyrus" panose="03070502060502030205" pitchFamily="66" charset="0"/>
              <a:ea typeface="Calibri" panose="020F0502020204030204" pitchFamily="34" charset="0"/>
              <a:cs typeface="Times New Roman" panose="02020603050405020304" pitchFamily="18" charset="0"/>
            </a:endParaRPr>
          </a:p>
        </p:txBody>
      </p:sp>
      <p:sp>
        <p:nvSpPr>
          <p:cNvPr id="5" name="Rectangle 4"/>
          <p:cNvSpPr/>
          <p:nvPr/>
        </p:nvSpPr>
        <p:spPr>
          <a:xfrm>
            <a:off x="0" y="4025322"/>
            <a:ext cx="9144000" cy="2726900"/>
          </a:xfrm>
          <a:prstGeom prst="rect">
            <a:avLst/>
          </a:prstGeom>
          <a:effectLst>
            <a:outerShdw blurRad="50800" dist="50800" dir="5400000" algn="ctr" rotWithShape="0">
              <a:schemeClr val="tx1"/>
            </a:outerShdw>
          </a:effectLst>
        </p:spPr>
        <p:txBody>
          <a:bodyPr wrap="square">
            <a:spAutoFit/>
          </a:bodyPr>
          <a:lstStyle/>
          <a:p>
            <a:pPr marR="0" lvl="0" algn="ctr">
              <a:lnSpc>
                <a:spcPct val="107000"/>
              </a:lnSpc>
              <a:spcBef>
                <a:spcPts val="0"/>
              </a:spcBef>
              <a:spcAft>
                <a:spcPts val="0"/>
              </a:spcAft>
            </a:pPr>
            <a:r>
              <a:rPr lang="en-US" sz="4000" b="1" dirty="0" err="1">
                <a:solidFill>
                  <a:schemeClr val="bg1"/>
                </a:solidFill>
                <a:latin typeface="Papyrus" panose="03070502060502030205" pitchFamily="66" charset="0"/>
                <a:ea typeface="Calibri" panose="020F0502020204030204" pitchFamily="34" charset="0"/>
                <a:cs typeface="Times New Roman" panose="02020603050405020304" pitchFamily="18" charset="0"/>
              </a:rPr>
              <a:t>T</a:t>
            </a:r>
            <a:r>
              <a:rPr lang="en-US" sz="4000" b="1" dirty="0" err="1" smtClean="0">
                <a:solidFill>
                  <a:schemeClr val="bg1"/>
                </a:solidFill>
                <a:effectLst/>
                <a:latin typeface="Papyrus" panose="03070502060502030205" pitchFamily="66" charset="0"/>
                <a:ea typeface="Calibri" panose="020F0502020204030204" pitchFamily="34" charset="0"/>
                <a:cs typeface="Times New Roman" panose="02020603050405020304" pitchFamily="18" charset="0"/>
              </a:rPr>
              <a:t>ychicus</a:t>
            </a:r>
            <a:r>
              <a:rPr lang="en-US" sz="4000" b="1" dirty="0" smtClean="0">
                <a:solidFill>
                  <a:schemeClr val="bg1"/>
                </a:solidFill>
                <a:effectLst/>
                <a:latin typeface="Papyrus" panose="03070502060502030205" pitchFamily="66" charset="0"/>
                <a:ea typeface="Calibri" panose="020F0502020204030204" pitchFamily="34" charset="0"/>
                <a:cs typeface="Times New Roman" panose="02020603050405020304" pitchFamily="18" charset="0"/>
              </a:rPr>
              <a:t> will tell you all the news about me.  He is a dear brother, a faithful minister and fellow servant in the Lord</a:t>
            </a:r>
          </a:p>
          <a:p>
            <a:pPr marR="0" lvl="0" algn="ctr">
              <a:lnSpc>
                <a:spcPct val="107000"/>
              </a:lnSpc>
              <a:spcBef>
                <a:spcPts val="0"/>
              </a:spcBef>
              <a:spcAft>
                <a:spcPts val="0"/>
              </a:spcAft>
            </a:pPr>
            <a:r>
              <a:rPr lang="en-US" sz="4000" b="1" dirty="0" smtClean="0">
                <a:solidFill>
                  <a:srgbClr val="FFFF00"/>
                </a:solidFill>
                <a:latin typeface="Papyrus" panose="03070502060502030205" pitchFamily="66" charset="0"/>
                <a:ea typeface="Calibri" panose="020F0502020204030204" pitchFamily="34" charset="0"/>
                <a:cs typeface="Times New Roman" panose="02020603050405020304" pitchFamily="18" charset="0"/>
              </a:rPr>
              <a:t>Colossians 4:7</a:t>
            </a:r>
            <a:endParaRPr lang="en-US" sz="4000" dirty="0">
              <a:solidFill>
                <a:srgbClr val="FFFF00"/>
              </a:solidFill>
              <a:effectLst/>
              <a:latin typeface="Papyrus" panose="03070502060502030205" pitchFamily="66"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6528029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93800"/>
            <a:ext cx="5242141" cy="740203"/>
          </a:xfrm>
          <a:prstGeom prst="rect">
            <a:avLst/>
          </a:prstGeom>
          <a:effectLst>
            <a:outerShdw blurRad="50800" dist="50800" dir="5400000" algn="ctr" rotWithShape="0">
              <a:schemeClr val="tx1"/>
            </a:outerShdw>
          </a:effectLst>
        </p:spPr>
        <p:txBody>
          <a:bodyPr wrap="none">
            <a:spAutoFit/>
          </a:bodyPr>
          <a:lstStyle/>
          <a:p>
            <a:pPr marR="0" lvl="0" algn="ctr">
              <a:lnSpc>
                <a:spcPct val="107000"/>
              </a:lnSpc>
              <a:spcBef>
                <a:spcPts val="0"/>
              </a:spcBef>
              <a:spcAft>
                <a:spcPts val="0"/>
              </a:spcAft>
            </a:pPr>
            <a:r>
              <a:rPr lang="en-US" sz="4000" b="1" dirty="0" smtClean="0">
                <a:solidFill>
                  <a:srgbClr val="FFFF00"/>
                </a:solidFill>
                <a:effectLst/>
                <a:latin typeface="Tempus Sans ITC" panose="04020404030D07020202" pitchFamily="82" charset="0"/>
                <a:ea typeface="Calibri" panose="020F0502020204030204" pitchFamily="34" charset="0"/>
                <a:cs typeface="Times New Roman" panose="02020603050405020304" pitchFamily="18" charset="0"/>
              </a:rPr>
              <a:t>The joy you give others</a:t>
            </a:r>
            <a:endParaRPr lang="en-US" sz="4000" dirty="0">
              <a:solidFill>
                <a:srgbClr val="FFFF00"/>
              </a:solidFill>
              <a:effectLst/>
              <a:latin typeface="Tempus Sans ITC" panose="04020404030D07020202" pitchFamily="82" charset="0"/>
              <a:ea typeface="Calibri" panose="020F0502020204030204" pitchFamily="34" charset="0"/>
              <a:cs typeface="Times New Roman" panose="02020603050405020304" pitchFamily="18" charset="0"/>
            </a:endParaRPr>
          </a:p>
        </p:txBody>
      </p:sp>
      <p:sp>
        <p:nvSpPr>
          <p:cNvPr id="4" name="Rectangle 3"/>
          <p:cNvSpPr/>
          <p:nvPr/>
        </p:nvSpPr>
        <p:spPr>
          <a:xfrm>
            <a:off x="0" y="2313178"/>
            <a:ext cx="9144000" cy="2068259"/>
          </a:xfrm>
          <a:prstGeom prst="rect">
            <a:avLst/>
          </a:prstGeom>
          <a:effectLst>
            <a:outerShdw blurRad="50800" dist="50800" dir="5400000" algn="ctr" rotWithShape="0">
              <a:schemeClr val="tx1"/>
            </a:outerShdw>
          </a:effectLst>
        </p:spPr>
        <p:txBody>
          <a:bodyPr wrap="square">
            <a:spAutoFit/>
          </a:bodyPr>
          <a:lstStyle/>
          <a:p>
            <a:pPr marR="0" lvl="0" algn="ctr">
              <a:lnSpc>
                <a:spcPct val="107000"/>
              </a:lnSpc>
              <a:spcBef>
                <a:spcPts val="0"/>
              </a:spcBef>
              <a:spcAft>
                <a:spcPts val="0"/>
              </a:spcAft>
            </a:pPr>
            <a:r>
              <a:rPr lang="en-US" sz="4000" b="1" dirty="0" smtClean="0">
                <a:solidFill>
                  <a:schemeClr val="bg1"/>
                </a:solidFill>
                <a:effectLst/>
                <a:latin typeface="Papyrus" panose="03070502060502030205" pitchFamily="66" charset="0"/>
                <a:ea typeface="Calibri" panose="020F0502020204030204" pitchFamily="34" charset="0"/>
                <a:cs typeface="Times New Roman" panose="02020603050405020304" pitchFamily="18" charset="0"/>
              </a:rPr>
              <a:t>At my first defense, no one came to my support, but everyone deserted me</a:t>
            </a:r>
          </a:p>
          <a:p>
            <a:pPr marR="0" lvl="0" algn="ctr">
              <a:lnSpc>
                <a:spcPct val="107000"/>
              </a:lnSpc>
              <a:spcBef>
                <a:spcPts val="0"/>
              </a:spcBef>
              <a:spcAft>
                <a:spcPts val="0"/>
              </a:spcAft>
            </a:pPr>
            <a:r>
              <a:rPr lang="en-US" sz="4000" b="1" dirty="0" smtClean="0">
                <a:solidFill>
                  <a:srgbClr val="FFFF00"/>
                </a:solidFill>
                <a:latin typeface="Papyrus" panose="03070502060502030205" pitchFamily="66" charset="0"/>
                <a:ea typeface="Calibri" panose="020F0502020204030204" pitchFamily="34" charset="0"/>
                <a:cs typeface="Times New Roman" panose="02020603050405020304" pitchFamily="18" charset="0"/>
              </a:rPr>
              <a:t>2 Tim. 4:16</a:t>
            </a:r>
            <a:endParaRPr lang="en-US" sz="4000" dirty="0">
              <a:solidFill>
                <a:srgbClr val="FFFF00"/>
              </a:solidFill>
              <a:effectLst/>
              <a:latin typeface="Papyrus" panose="03070502060502030205" pitchFamily="66"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01644987"/>
      </p:ext>
    </p:extLst>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356981"/>
            <a:ext cx="5620449" cy="740203"/>
          </a:xfrm>
          <a:prstGeom prst="rect">
            <a:avLst/>
          </a:prstGeom>
          <a:effectLst>
            <a:outerShdw blurRad="50800" dist="50800" dir="5400000" algn="ctr" rotWithShape="0">
              <a:schemeClr val="tx1"/>
            </a:outerShdw>
          </a:effectLst>
        </p:spPr>
        <p:txBody>
          <a:bodyPr wrap="none">
            <a:spAutoFit/>
          </a:bodyPr>
          <a:lstStyle/>
          <a:p>
            <a:pPr marR="0" lvl="0" algn="ctr">
              <a:lnSpc>
                <a:spcPct val="107000"/>
              </a:lnSpc>
              <a:spcBef>
                <a:spcPts val="0"/>
              </a:spcBef>
              <a:spcAft>
                <a:spcPts val="0"/>
              </a:spcAft>
            </a:pPr>
            <a:r>
              <a:rPr lang="en-US" sz="4000" b="1" dirty="0" smtClean="0">
                <a:solidFill>
                  <a:srgbClr val="FFFF00"/>
                </a:solidFill>
                <a:effectLst/>
                <a:latin typeface="Tempus Sans ITC" panose="04020404030D07020202" pitchFamily="82" charset="0"/>
                <a:ea typeface="Calibri" panose="020F0502020204030204" pitchFamily="34" charset="0"/>
                <a:cs typeface="Times New Roman" panose="02020603050405020304" pitchFamily="18" charset="0"/>
              </a:rPr>
              <a:t>The joy you give yourself</a:t>
            </a:r>
            <a:endParaRPr lang="en-US" sz="4000" dirty="0">
              <a:solidFill>
                <a:srgbClr val="FFFF00"/>
              </a:solidFill>
              <a:effectLst/>
              <a:latin typeface="Tempus Sans ITC" panose="04020404030D07020202" pitchFamily="82" charset="0"/>
              <a:ea typeface="Calibri" panose="020F0502020204030204" pitchFamily="34" charset="0"/>
              <a:cs typeface="Times New Roman" panose="02020603050405020304" pitchFamily="18" charset="0"/>
            </a:endParaRPr>
          </a:p>
        </p:txBody>
      </p:sp>
      <p:sp>
        <p:nvSpPr>
          <p:cNvPr id="4" name="Rectangle 3"/>
          <p:cNvSpPr/>
          <p:nvPr/>
        </p:nvSpPr>
        <p:spPr>
          <a:xfrm>
            <a:off x="0" y="1256078"/>
            <a:ext cx="9144000" cy="1398844"/>
          </a:xfrm>
          <a:prstGeom prst="rect">
            <a:avLst/>
          </a:prstGeom>
          <a:effectLst>
            <a:outerShdw blurRad="50800" dist="50800" dir="5400000" algn="ctr" rotWithShape="0">
              <a:schemeClr val="tx1"/>
            </a:outerShdw>
          </a:effectLst>
        </p:spPr>
        <p:txBody>
          <a:bodyPr wrap="square">
            <a:spAutoFit/>
          </a:bodyPr>
          <a:lstStyle/>
          <a:p>
            <a:pPr marR="0" lvl="0" algn="ctr">
              <a:lnSpc>
                <a:spcPct val="107000"/>
              </a:lnSpc>
              <a:spcBef>
                <a:spcPts val="0"/>
              </a:spcBef>
              <a:spcAft>
                <a:spcPts val="0"/>
              </a:spcAft>
            </a:pPr>
            <a:r>
              <a:rPr lang="en-US" sz="4000" b="1" dirty="0" smtClean="0">
                <a:solidFill>
                  <a:schemeClr val="bg1"/>
                </a:solidFill>
                <a:effectLst/>
                <a:latin typeface="Tempus Sans ITC" panose="04020404030D07020202" pitchFamily="82" charset="0"/>
                <a:ea typeface="Calibri" panose="020F0502020204030204" pitchFamily="34" charset="0"/>
                <a:cs typeface="Times New Roman" panose="02020603050405020304" pitchFamily="18" charset="0"/>
              </a:rPr>
              <a:t>Faithful is not so much doing </a:t>
            </a:r>
            <a:r>
              <a:rPr lang="en-US" sz="4000" b="1" i="1" dirty="0" smtClean="0">
                <a:solidFill>
                  <a:schemeClr val="bg1"/>
                </a:solidFill>
                <a:effectLst/>
                <a:latin typeface="Tempus Sans ITC" panose="04020404030D07020202" pitchFamily="82" charset="0"/>
                <a:ea typeface="Calibri" panose="020F0502020204030204" pitchFamily="34" charset="0"/>
                <a:cs typeface="Times New Roman" panose="02020603050405020304" pitchFamily="18" charset="0"/>
              </a:rPr>
              <a:t>things</a:t>
            </a:r>
            <a:r>
              <a:rPr lang="en-US" sz="4000" b="1" dirty="0" smtClean="0">
                <a:solidFill>
                  <a:schemeClr val="bg1"/>
                </a:solidFill>
                <a:effectLst/>
                <a:latin typeface="Tempus Sans ITC" panose="04020404030D07020202" pitchFamily="82" charset="0"/>
                <a:ea typeface="Calibri" panose="020F0502020204030204" pitchFamily="34" charset="0"/>
                <a:cs typeface="Times New Roman" panose="02020603050405020304" pitchFamily="18" charset="0"/>
              </a:rPr>
              <a:t> </a:t>
            </a:r>
          </a:p>
          <a:p>
            <a:pPr marR="0" lvl="0" algn="ctr">
              <a:lnSpc>
                <a:spcPct val="107000"/>
              </a:lnSpc>
              <a:spcBef>
                <a:spcPts val="0"/>
              </a:spcBef>
              <a:spcAft>
                <a:spcPts val="0"/>
              </a:spcAft>
            </a:pPr>
            <a:r>
              <a:rPr lang="en-US" sz="4000" b="1" dirty="0" smtClean="0">
                <a:solidFill>
                  <a:schemeClr val="bg1"/>
                </a:solidFill>
                <a:effectLst/>
                <a:latin typeface="Tempus Sans ITC" panose="04020404030D07020202" pitchFamily="82" charset="0"/>
                <a:ea typeface="Calibri" panose="020F0502020204030204" pitchFamily="34" charset="0"/>
                <a:cs typeface="Times New Roman" panose="02020603050405020304" pitchFamily="18" charset="0"/>
              </a:rPr>
              <a:t>as maturing in Christ.</a:t>
            </a:r>
            <a:endParaRPr lang="en-US" sz="4000" b="1" dirty="0">
              <a:solidFill>
                <a:schemeClr val="bg1"/>
              </a:solidFill>
              <a:effectLst/>
              <a:latin typeface="Tempus Sans ITC" panose="04020404030D07020202" pitchFamily="82" charset="0"/>
              <a:ea typeface="Calibri" panose="020F0502020204030204" pitchFamily="34" charset="0"/>
              <a:cs typeface="Times New Roman" panose="02020603050405020304" pitchFamily="18" charset="0"/>
            </a:endParaRPr>
          </a:p>
        </p:txBody>
      </p:sp>
      <p:sp>
        <p:nvSpPr>
          <p:cNvPr id="5" name="Rectangle 4"/>
          <p:cNvSpPr/>
          <p:nvPr/>
        </p:nvSpPr>
        <p:spPr>
          <a:xfrm>
            <a:off x="0" y="2813816"/>
            <a:ext cx="9144000" cy="4044184"/>
          </a:xfrm>
          <a:prstGeom prst="rect">
            <a:avLst/>
          </a:prstGeom>
          <a:effectLst>
            <a:outerShdw blurRad="50800" dist="50800" dir="5400000" algn="ctr" rotWithShape="0">
              <a:schemeClr val="tx1"/>
            </a:outerShdw>
          </a:effectLst>
        </p:spPr>
        <p:txBody>
          <a:bodyPr wrap="square">
            <a:spAutoFit/>
          </a:bodyPr>
          <a:lstStyle/>
          <a:p>
            <a:pPr marR="0" lvl="0" algn="ctr">
              <a:lnSpc>
                <a:spcPct val="107000"/>
              </a:lnSpc>
              <a:spcBef>
                <a:spcPts val="0"/>
              </a:spcBef>
              <a:spcAft>
                <a:spcPts val="0"/>
              </a:spcAft>
            </a:pPr>
            <a:r>
              <a:rPr lang="en-US" sz="4000" b="1" dirty="0" smtClean="0">
                <a:solidFill>
                  <a:schemeClr val="bg1"/>
                </a:solidFill>
                <a:effectLst/>
                <a:latin typeface="Papyrus" panose="03070502060502030205" pitchFamily="66" charset="0"/>
                <a:ea typeface="Calibri" panose="020F0502020204030204" pitchFamily="34" charset="0"/>
                <a:cs typeface="Times New Roman" panose="02020603050405020304" pitchFamily="18" charset="0"/>
              </a:rPr>
              <a:t>But he said, “My grace is sufficient for you, for my power is made perfect in weakness.”  Therefore I will boast all the more gladly about my weaknesses, so that Christ’s power may rest on me</a:t>
            </a:r>
          </a:p>
          <a:p>
            <a:pPr marR="0" lvl="0" algn="ctr">
              <a:lnSpc>
                <a:spcPct val="107000"/>
              </a:lnSpc>
              <a:spcBef>
                <a:spcPts val="0"/>
              </a:spcBef>
              <a:spcAft>
                <a:spcPts val="0"/>
              </a:spcAft>
            </a:pPr>
            <a:r>
              <a:rPr lang="en-US" sz="4000" b="1" dirty="0" smtClean="0">
                <a:solidFill>
                  <a:srgbClr val="FFFF00"/>
                </a:solidFill>
                <a:latin typeface="Papyrus" panose="03070502060502030205" pitchFamily="66" charset="0"/>
                <a:ea typeface="Calibri" panose="020F0502020204030204" pitchFamily="34" charset="0"/>
                <a:cs typeface="Times New Roman" panose="02020603050405020304" pitchFamily="18" charset="0"/>
              </a:rPr>
              <a:t>2 Cor. 12:8,9</a:t>
            </a:r>
            <a:endParaRPr lang="en-US" sz="4000" dirty="0">
              <a:solidFill>
                <a:srgbClr val="FFFF00"/>
              </a:solidFill>
              <a:effectLst/>
              <a:latin typeface="Papyrus" panose="03070502060502030205" pitchFamily="66"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6315404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356981"/>
            <a:ext cx="5620449" cy="740203"/>
          </a:xfrm>
          <a:prstGeom prst="rect">
            <a:avLst/>
          </a:prstGeom>
          <a:effectLst>
            <a:outerShdw blurRad="50800" dist="50800" dir="5400000" algn="ctr" rotWithShape="0">
              <a:schemeClr val="tx1"/>
            </a:outerShdw>
          </a:effectLst>
        </p:spPr>
        <p:txBody>
          <a:bodyPr wrap="none">
            <a:spAutoFit/>
          </a:bodyPr>
          <a:lstStyle/>
          <a:p>
            <a:pPr marR="0" lvl="0" algn="ctr">
              <a:lnSpc>
                <a:spcPct val="107000"/>
              </a:lnSpc>
              <a:spcBef>
                <a:spcPts val="0"/>
              </a:spcBef>
              <a:spcAft>
                <a:spcPts val="0"/>
              </a:spcAft>
            </a:pPr>
            <a:r>
              <a:rPr lang="en-US" sz="4000" b="1" dirty="0" smtClean="0">
                <a:solidFill>
                  <a:srgbClr val="FFFF00"/>
                </a:solidFill>
                <a:effectLst/>
                <a:latin typeface="Tempus Sans ITC" panose="04020404030D07020202" pitchFamily="82" charset="0"/>
                <a:ea typeface="Calibri" panose="020F0502020204030204" pitchFamily="34" charset="0"/>
                <a:cs typeface="Times New Roman" panose="02020603050405020304" pitchFamily="18" charset="0"/>
              </a:rPr>
              <a:t>The joy you give yourself</a:t>
            </a:r>
            <a:endParaRPr lang="en-US" sz="4000" dirty="0">
              <a:solidFill>
                <a:srgbClr val="FFFF00"/>
              </a:solidFill>
              <a:effectLst/>
              <a:latin typeface="Tempus Sans ITC" panose="04020404030D07020202" pitchFamily="82" charset="0"/>
              <a:ea typeface="Calibri" panose="020F0502020204030204" pitchFamily="34" charset="0"/>
              <a:cs typeface="Times New Roman" panose="02020603050405020304" pitchFamily="18" charset="0"/>
            </a:endParaRPr>
          </a:p>
        </p:txBody>
      </p:sp>
      <p:sp>
        <p:nvSpPr>
          <p:cNvPr id="4" name="Rectangle 3"/>
          <p:cNvSpPr/>
          <p:nvPr/>
        </p:nvSpPr>
        <p:spPr>
          <a:xfrm>
            <a:off x="0" y="1563240"/>
            <a:ext cx="9144000" cy="4702826"/>
          </a:xfrm>
          <a:prstGeom prst="rect">
            <a:avLst/>
          </a:prstGeom>
          <a:effectLst>
            <a:outerShdw blurRad="50800" dist="50800" dir="5400000" algn="ctr" rotWithShape="0">
              <a:schemeClr val="tx1"/>
            </a:outerShdw>
          </a:effectLst>
        </p:spPr>
        <p:txBody>
          <a:bodyPr wrap="square">
            <a:spAutoFit/>
          </a:bodyPr>
          <a:lstStyle/>
          <a:p>
            <a:pPr marR="0" lvl="0" algn="ctr">
              <a:lnSpc>
                <a:spcPct val="107000"/>
              </a:lnSpc>
              <a:spcBef>
                <a:spcPts val="0"/>
              </a:spcBef>
              <a:spcAft>
                <a:spcPts val="0"/>
              </a:spcAft>
            </a:pPr>
            <a:r>
              <a:rPr lang="en-US" sz="4000" b="1" dirty="0" smtClean="0">
                <a:solidFill>
                  <a:schemeClr val="bg1"/>
                </a:solidFill>
                <a:effectLst/>
                <a:latin typeface="Papyrus" panose="03070502060502030205" pitchFamily="66" charset="0"/>
                <a:ea typeface="Calibri" panose="020F0502020204030204" pitchFamily="34" charset="0"/>
                <a:cs typeface="Times New Roman" panose="02020603050405020304" pitchFamily="18" charset="0"/>
              </a:rPr>
              <a:t>Though you have not seen him, you love him, and even thought you do not see him now, you believe in him and are filled with an inexpressible and glorious joy, for you are receiving the goal of your faith, the salvation of your souls.</a:t>
            </a:r>
          </a:p>
          <a:p>
            <a:pPr marR="0" lvl="0" algn="ctr">
              <a:lnSpc>
                <a:spcPct val="107000"/>
              </a:lnSpc>
              <a:spcBef>
                <a:spcPts val="0"/>
              </a:spcBef>
              <a:spcAft>
                <a:spcPts val="0"/>
              </a:spcAft>
            </a:pPr>
            <a:r>
              <a:rPr lang="en-US" sz="4000" b="1" dirty="0">
                <a:solidFill>
                  <a:srgbClr val="FFFF00"/>
                </a:solidFill>
                <a:latin typeface="Papyrus" panose="03070502060502030205" pitchFamily="66" charset="0"/>
                <a:ea typeface="Calibri" panose="020F0502020204030204" pitchFamily="34" charset="0"/>
                <a:cs typeface="Times New Roman" panose="02020603050405020304" pitchFamily="18" charset="0"/>
              </a:rPr>
              <a:t>1</a:t>
            </a:r>
            <a:r>
              <a:rPr lang="en-US" sz="4000" b="1" dirty="0" smtClean="0">
                <a:solidFill>
                  <a:srgbClr val="FFFF00"/>
                </a:solidFill>
                <a:latin typeface="Papyrus" panose="03070502060502030205" pitchFamily="66" charset="0"/>
                <a:ea typeface="Calibri" panose="020F0502020204030204" pitchFamily="34" charset="0"/>
                <a:cs typeface="Times New Roman" panose="02020603050405020304" pitchFamily="18" charset="0"/>
              </a:rPr>
              <a:t> Peter 1:8,9</a:t>
            </a:r>
            <a:endParaRPr lang="en-US" sz="4000" dirty="0">
              <a:solidFill>
                <a:srgbClr val="FFFF00"/>
              </a:solidFill>
              <a:effectLst/>
              <a:latin typeface="Papyrus" panose="03070502060502030205" pitchFamily="66"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07848497"/>
      </p:ext>
    </p:extLst>
  </p:cSld>
  <p:clrMapOvr>
    <a:masterClrMapping/>
  </p:clrMapOvr>
  <p:transition spd="slow">
    <p:push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49405"/>
            <a:ext cx="4998484" cy="740203"/>
          </a:xfrm>
          <a:prstGeom prst="rect">
            <a:avLst/>
          </a:prstGeom>
          <a:effectLst>
            <a:outerShdw blurRad="50800" dist="50800" dir="5400000" algn="ctr" rotWithShape="0">
              <a:schemeClr val="tx1"/>
            </a:outerShdw>
          </a:effectLst>
        </p:spPr>
        <p:txBody>
          <a:bodyPr wrap="none">
            <a:spAutoFit/>
          </a:bodyPr>
          <a:lstStyle/>
          <a:p>
            <a:pPr marR="0" lvl="0" algn="ctr">
              <a:lnSpc>
                <a:spcPct val="107000"/>
              </a:lnSpc>
              <a:spcBef>
                <a:spcPts val="0"/>
              </a:spcBef>
              <a:spcAft>
                <a:spcPts val="0"/>
              </a:spcAft>
            </a:pPr>
            <a:r>
              <a:rPr lang="en-US" sz="4000" b="1" dirty="0" smtClean="0">
                <a:solidFill>
                  <a:srgbClr val="FFFF00"/>
                </a:solidFill>
                <a:effectLst/>
                <a:latin typeface="Tempus Sans ITC" panose="04020404030D07020202" pitchFamily="82" charset="0"/>
                <a:ea typeface="Calibri" panose="020F0502020204030204" pitchFamily="34" charset="0"/>
                <a:cs typeface="Times New Roman" panose="02020603050405020304" pitchFamily="18" charset="0"/>
              </a:rPr>
              <a:t>The joy God gives you</a:t>
            </a:r>
            <a:endParaRPr lang="en-US" sz="4000" dirty="0">
              <a:solidFill>
                <a:srgbClr val="FFFF00"/>
              </a:solidFill>
              <a:effectLst/>
              <a:latin typeface="Tempus Sans ITC" panose="04020404030D07020202" pitchFamily="82" charset="0"/>
              <a:ea typeface="Calibri" panose="020F0502020204030204" pitchFamily="34" charset="0"/>
              <a:cs typeface="Times New Roman" panose="02020603050405020304" pitchFamily="18" charset="0"/>
            </a:endParaRPr>
          </a:p>
        </p:txBody>
      </p:sp>
      <p:sp>
        <p:nvSpPr>
          <p:cNvPr id="4" name="Rectangle 3"/>
          <p:cNvSpPr/>
          <p:nvPr/>
        </p:nvSpPr>
        <p:spPr>
          <a:xfrm>
            <a:off x="0" y="1478892"/>
            <a:ext cx="9144000" cy="1409617"/>
          </a:xfrm>
          <a:prstGeom prst="rect">
            <a:avLst/>
          </a:prstGeom>
          <a:effectLst>
            <a:outerShdw blurRad="50800" dist="50800" dir="5400000" algn="ctr" rotWithShape="0">
              <a:schemeClr val="tx1"/>
            </a:outerShdw>
          </a:effectLst>
        </p:spPr>
        <p:txBody>
          <a:bodyPr wrap="square">
            <a:spAutoFit/>
          </a:bodyPr>
          <a:lstStyle/>
          <a:p>
            <a:pPr marR="0" lvl="0" algn="ctr">
              <a:lnSpc>
                <a:spcPct val="107000"/>
              </a:lnSpc>
              <a:spcBef>
                <a:spcPts val="0"/>
              </a:spcBef>
              <a:spcAft>
                <a:spcPts val="0"/>
              </a:spcAft>
            </a:pPr>
            <a:r>
              <a:rPr lang="en-US" sz="4000" b="1" dirty="0" smtClean="0">
                <a:solidFill>
                  <a:schemeClr val="bg1"/>
                </a:solidFill>
                <a:effectLst/>
                <a:latin typeface="Papyrus" panose="03070502060502030205" pitchFamily="66" charset="0"/>
                <a:ea typeface="Calibri" panose="020F0502020204030204" pitchFamily="34" charset="0"/>
                <a:cs typeface="Times New Roman" panose="02020603050405020304" pitchFamily="18" charset="0"/>
              </a:rPr>
              <a:t>The joy of the Lord is our strength</a:t>
            </a:r>
          </a:p>
          <a:p>
            <a:pPr marR="0" lvl="0" algn="ctr">
              <a:lnSpc>
                <a:spcPct val="107000"/>
              </a:lnSpc>
              <a:spcBef>
                <a:spcPts val="0"/>
              </a:spcBef>
              <a:spcAft>
                <a:spcPts val="0"/>
              </a:spcAft>
            </a:pPr>
            <a:r>
              <a:rPr lang="en-US" sz="4000" b="1" dirty="0" smtClean="0">
                <a:solidFill>
                  <a:srgbClr val="FFFF00"/>
                </a:solidFill>
                <a:latin typeface="Papyrus" panose="03070502060502030205" pitchFamily="66" charset="0"/>
                <a:ea typeface="Calibri" panose="020F0502020204030204" pitchFamily="34" charset="0"/>
                <a:cs typeface="Times New Roman" panose="02020603050405020304" pitchFamily="18" charset="0"/>
              </a:rPr>
              <a:t>Nehemiah 8:10</a:t>
            </a:r>
            <a:endParaRPr lang="en-US" sz="4000" dirty="0">
              <a:solidFill>
                <a:srgbClr val="FFFF00"/>
              </a:solidFill>
              <a:effectLst/>
              <a:latin typeface="Papyrus" panose="03070502060502030205" pitchFamily="66" charset="0"/>
              <a:ea typeface="Calibri" panose="020F0502020204030204" pitchFamily="34" charset="0"/>
              <a:cs typeface="Times New Roman" panose="02020603050405020304" pitchFamily="18" charset="0"/>
            </a:endParaRPr>
          </a:p>
        </p:txBody>
      </p:sp>
      <p:sp>
        <p:nvSpPr>
          <p:cNvPr id="5" name="Rectangle 4"/>
          <p:cNvSpPr/>
          <p:nvPr/>
        </p:nvSpPr>
        <p:spPr>
          <a:xfrm>
            <a:off x="0" y="3060354"/>
            <a:ext cx="9144000" cy="2068259"/>
          </a:xfrm>
          <a:prstGeom prst="rect">
            <a:avLst/>
          </a:prstGeom>
          <a:effectLst>
            <a:outerShdw blurRad="50800" dist="50800" dir="5400000" algn="ctr" rotWithShape="0">
              <a:schemeClr val="tx1"/>
            </a:outerShdw>
          </a:effectLst>
        </p:spPr>
        <p:txBody>
          <a:bodyPr wrap="square">
            <a:spAutoFit/>
          </a:bodyPr>
          <a:lstStyle/>
          <a:p>
            <a:pPr marR="0" lvl="0" algn="ctr">
              <a:lnSpc>
                <a:spcPct val="107000"/>
              </a:lnSpc>
              <a:spcBef>
                <a:spcPts val="0"/>
              </a:spcBef>
              <a:spcAft>
                <a:spcPts val="0"/>
              </a:spcAft>
            </a:pPr>
            <a:r>
              <a:rPr lang="en-US" sz="4000" b="1" dirty="0" smtClean="0">
                <a:solidFill>
                  <a:schemeClr val="bg1"/>
                </a:solidFill>
                <a:effectLst/>
                <a:latin typeface="Papyrus" panose="03070502060502030205" pitchFamily="66" charset="0"/>
                <a:ea typeface="Calibri" panose="020F0502020204030204" pitchFamily="34" charset="0"/>
                <a:cs typeface="Times New Roman" panose="02020603050405020304" pitchFamily="18" charset="0"/>
              </a:rPr>
              <a:t>I have told you this so that my joy may be in you and that your joy may be complete.</a:t>
            </a:r>
          </a:p>
          <a:p>
            <a:pPr marR="0" lvl="0" algn="ctr">
              <a:lnSpc>
                <a:spcPct val="107000"/>
              </a:lnSpc>
              <a:spcBef>
                <a:spcPts val="0"/>
              </a:spcBef>
              <a:spcAft>
                <a:spcPts val="0"/>
              </a:spcAft>
            </a:pPr>
            <a:r>
              <a:rPr lang="en-US" sz="4000" b="1" dirty="0" smtClean="0">
                <a:solidFill>
                  <a:srgbClr val="FFFF00"/>
                </a:solidFill>
                <a:latin typeface="Papyrus" panose="03070502060502030205" pitchFamily="66" charset="0"/>
                <a:ea typeface="Calibri" panose="020F0502020204030204" pitchFamily="34" charset="0"/>
                <a:cs typeface="Times New Roman" panose="02020603050405020304" pitchFamily="18" charset="0"/>
              </a:rPr>
              <a:t>John 15:11</a:t>
            </a:r>
            <a:endParaRPr lang="en-US" sz="4000" dirty="0">
              <a:solidFill>
                <a:srgbClr val="FFFF00"/>
              </a:solidFill>
              <a:effectLst/>
              <a:latin typeface="Papyrus" panose="03070502060502030205" pitchFamily="66" charset="0"/>
              <a:ea typeface="Calibri" panose="020F0502020204030204" pitchFamily="34" charset="0"/>
              <a:cs typeface="Times New Roman" panose="02020603050405020304" pitchFamily="18" charset="0"/>
            </a:endParaRPr>
          </a:p>
        </p:txBody>
      </p:sp>
      <p:sp>
        <p:nvSpPr>
          <p:cNvPr id="6" name="Rectangle 5"/>
          <p:cNvSpPr/>
          <p:nvPr/>
        </p:nvSpPr>
        <p:spPr>
          <a:xfrm>
            <a:off x="0" y="5448383"/>
            <a:ext cx="9144000" cy="1409617"/>
          </a:xfrm>
          <a:prstGeom prst="rect">
            <a:avLst/>
          </a:prstGeom>
          <a:effectLst>
            <a:outerShdw blurRad="50800" dist="50800" dir="5400000" algn="ctr" rotWithShape="0">
              <a:schemeClr val="tx1"/>
            </a:outerShdw>
          </a:effectLst>
        </p:spPr>
        <p:txBody>
          <a:bodyPr wrap="square">
            <a:spAutoFit/>
          </a:bodyPr>
          <a:lstStyle/>
          <a:p>
            <a:pPr marR="0" lvl="0" algn="ctr">
              <a:lnSpc>
                <a:spcPct val="107000"/>
              </a:lnSpc>
              <a:spcBef>
                <a:spcPts val="0"/>
              </a:spcBef>
              <a:spcAft>
                <a:spcPts val="0"/>
              </a:spcAft>
            </a:pPr>
            <a:r>
              <a:rPr lang="en-US" sz="4000" b="1" dirty="0" smtClean="0">
                <a:solidFill>
                  <a:schemeClr val="bg1"/>
                </a:solidFill>
                <a:effectLst/>
                <a:latin typeface="Papyrus" panose="03070502060502030205" pitchFamily="66" charset="0"/>
                <a:ea typeface="Calibri" panose="020F0502020204030204" pitchFamily="34" charset="0"/>
                <a:cs typeface="Times New Roman" panose="02020603050405020304" pitchFamily="18" charset="0"/>
              </a:rPr>
              <a:t>I am the vine; you are the branches</a:t>
            </a:r>
          </a:p>
          <a:p>
            <a:pPr marR="0" lvl="0" algn="ctr">
              <a:lnSpc>
                <a:spcPct val="107000"/>
              </a:lnSpc>
              <a:spcBef>
                <a:spcPts val="0"/>
              </a:spcBef>
              <a:spcAft>
                <a:spcPts val="0"/>
              </a:spcAft>
            </a:pPr>
            <a:r>
              <a:rPr lang="en-US" sz="4000" b="1" dirty="0" smtClean="0">
                <a:solidFill>
                  <a:srgbClr val="FFFF00"/>
                </a:solidFill>
                <a:latin typeface="Papyrus" panose="03070502060502030205" pitchFamily="66" charset="0"/>
                <a:ea typeface="Calibri" panose="020F0502020204030204" pitchFamily="34" charset="0"/>
                <a:cs typeface="Times New Roman" panose="02020603050405020304" pitchFamily="18" charset="0"/>
              </a:rPr>
              <a:t>John 15:5</a:t>
            </a:r>
            <a:endParaRPr lang="en-US" sz="4000" dirty="0">
              <a:solidFill>
                <a:srgbClr val="FFFF00"/>
              </a:solidFill>
              <a:effectLst/>
              <a:latin typeface="Papyrus" panose="03070502060502030205" pitchFamily="66"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6895151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1256274"/>
            <a:ext cx="9144000" cy="3385542"/>
          </a:xfrm>
          <a:prstGeom prst="rect">
            <a:avLst/>
          </a:prstGeom>
          <a:effectLst>
            <a:outerShdw blurRad="50800" dist="50800" dir="5400000" algn="ctr" rotWithShape="0">
              <a:schemeClr val="tx1"/>
            </a:outerShdw>
          </a:effectLst>
        </p:spPr>
        <p:txBody>
          <a:bodyPr wrap="square">
            <a:spAutoFit/>
          </a:bodyPr>
          <a:lstStyle/>
          <a:p>
            <a:pPr marR="0" lvl="0" algn="ctr">
              <a:lnSpc>
                <a:spcPct val="107000"/>
              </a:lnSpc>
              <a:spcBef>
                <a:spcPts val="0"/>
              </a:spcBef>
              <a:spcAft>
                <a:spcPts val="0"/>
              </a:spcAft>
            </a:pPr>
            <a:r>
              <a:rPr lang="en-US" sz="4000" b="1" dirty="0" smtClean="0">
                <a:solidFill>
                  <a:schemeClr val="bg1"/>
                </a:solidFill>
                <a:effectLst/>
                <a:latin typeface="Papyrus" panose="03070502060502030205" pitchFamily="66" charset="0"/>
                <a:ea typeface="Calibri" panose="020F0502020204030204" pitchFamily="34" charset="0"/>
                <a:cs typeface="Times New Roman" panose="02020603050405020304" pitchFamily="18" charset="0"/>
              </a:rPr>
              <a:t>To him who is able to keep you from falling and to present you before his glorious presence without fault </a:t>
            </a:r>
          </a:p>
          <a:p>
            <a:pPr marR="0" lvl="0" algn="ctr">
              <a:lnSpc>
                <a:spcPct val="107000"/>
              </a:lnSpc>
              <a:spcBef>
                <a:spcPts val="0"/>
              </a:spcBef>
              <a:spcAft>
                <a:spcPts val="0"/>
              </a:spcAft>
            </a:pPr>
            <a:r>
              <a:rPr lang="en-US" sz="4000" b="1" dirty="0" smtClean="0">
                <a:solidFill>
                  <a:schemeClr val="bg1"/>
                </a:solidFill>
                <a:effectLst/>
                <a:latin typeface="Papyrus" panose="03070502060502030205" pitchFamily="66" charset="0"/>
                <a:ea typeface="Calibri" panose="020F0502020204030204" pitchFamily="34" charset="0"/>
                <a:cs typeface="Times New Roman" panose="02020603050405020304" pitchFamily="18" charset="0"/>
              </a:rPr>
              <a:t>and with great joy</a:t>
            </a:r>
          </a:p>
          <a:p>
            <a:pPr marR="0" lvl="0" algn="ctr">
              <a:lnSpc>
                <a:spcPct val="107000"/>
              </a:lnSpc>
              <a:spcBef>
                <a:spcPts val="0"/>
              </a:spcBef>
              <a:spcAft>
                <a:spcPts val="0"/>
              </a:spcAft>
            </a:pPr>
            <a:r>
              <a:rPr lang="en-US" sz="4000" b="1" dirty="0" smtClean="0">
                <a:solidFill>
                  <a:srgbClr val="FFFF00"/>
                </a:solidFill>
                <a:latin typeface="Papyrus" panose="03070502060502030205" pitchFamily="66" charset="0"/>
                <a:ea typeface="Calibri" panose="020F0502020204030204" pitchFamily="34" charset="0"/>
                <a:cs typeface="Times New Roman" panose="02020603050405020304" pitchFamily="18" charset="0"/>
              </a:rPr>
              <a:t>Jude 1:24</a:t>
            </a:r>
            <a:endParaRPr lang="en-US" sz="4000" dirty="0">
              <a:solidFill>
                <a:srgbClr val="FFFF00"/>
              </a:solidFill>
              <a:effectLst/>
              <a:latin typeface="Papyrus" panose="03070502060502030205" pitchFamily="66" charset="0"/>
              <a:ea typeface="Calibri" panose="020F0502020204030204" pitchFamily="34" charset="0"/>
              <a:cs typeface="Times New Roman" panose="02020603050405020304" pitchFamily="18" charset="0"/>
            </a:endParaRPr>
          </a:p>
        </p:txBody>
      </p:sp>
      <p:sp>
        <p:nvSpPr>
          <p:cNvPr id="4" name="Rectangle 3"/>
          <p:cNvSpPr/>
          <p:nvPr/>
        </p:nvSpPr>
        <p:spPr>
          <a:xfrm>
            <a:off x="0" y="249405"/>
            <a:ext cx="4998484" cy="740203"/>
          </a:xfrm>
          <a:prstGeom prst="rect">
            <a:avLst/>
          </a:prstGeom>
          <a:effectLst>
            <a:outerShdw blurRad="50800" dist="50800" dir="5400000" algn="ctr" rotWithShape="0">
              <a:schemeClr val="tx1"/>
            </a:outerShdw>
          </a:effectLst>
        </p:spPr>
        <p:txBody>
          <a:bodyPr wrap="none">
            <a:spAutoFit/>
          </a:bodyPr>
          <a:lstStyle/>
          <a:p>
            <a:pPr marR="0" lvl="0" algn="ctr">
              <a:lnSpc>
                <a:spcPct val="107000"/>
              </a:lnSpc>
              <a:spcBef>
                <a:spcPts val="0"/>
              </a:spcBef>
              <a:spcAft>
                <a:spcPts val="0"/>
              </a:spcAft>
            </a:pPr>
            <a:r>
              <a:rPr lang="en-US" sz="4000" b="1" dirty="0" smtClean="0">
                <a:solidFill>
                  <a:srgbClr val="FFFF00"/>
                </a:solidFill>
                <a:effectLst/>
                <a:latin typeface="Tempus Sans ITC" panose="04020404030D07020202" pitchFamily="82" charset="0"/>
                <a:ea typeface="Calibri" panose="020F0502020204030204" pitchFamily="34" charset="0"/>
                <a:cs typeface="Times New Roman" panose="02020603050405020304" pitchFamily="18" charset="0"/>
              </a:rPr>
              <a:t>The joy God gives you</a:t>
            </a:r>
            <a:endParaRPr lang="en-US" sz="4000" dirty="0">
              <a:solidFill>
                <a:srgbClr val="FFFF00"/>
              </a:solidFill>
              <a:effectLst/>
              <a:latin typeface="Tempus Sans ITC" panose="04020404030D07020202" pitchFamily="82" charset="0"/>
              <a:ea typeface="Calibri" panose="020F0502020204030204" pitchFamily="34" charset="0"/>
              <a:cs typeface="Times New Roman" panose="02020603050405020304" pitchFamily="18" charset="0"/>
            </a:endParaRPr>
          </a:p>
        </p:txBody>
      </p:sp>
      <p:sp>
        <p:nvSpPr>
          <p:cNvPr id="6" name="Rectangle 5"/>
          <p:cNvSpPr/>
          <p:nvPr/>
        </p:nvSpPr>
        <p:spPr>
          <a:xfrm>
            <a:off x="0" y="4789741"/>
            <a:ext cx="9144000" cy="2068259"/>
          </a:xfrm>
          <a:prstGeom prst="rect">
            <a:avLst/>
          </a:prstGeom>
          <a:effectLst>
            <a:outerShdw blurRad="50800" dist="50800" dir="5400000" algn="ctr" rotWithShape="0">
              <a:schemeClr val="tx1"/>
            </a:outerShdw>
          </a:effectLst>
        </p:spPr>
        <p:txBody>
          <a:bodyPr wrap="square">
            <a:spAutoFit/>
          </a:bodyPr>
          <a:lstStyle/>
          <a:p>
            <a:pPr marR="0" lvl="0" algn="ctr">
              <a:lnSpc>
                <a:spcPct val="107000"/>
              </a:lnSpc>
              <a:spcBef>
                <a:spcPts val="0"/>
              </a:spcBef>
              <a:spcAft>
                <a:spcPts val="0"/>
              </a:spcAft>
            </a:pPr>
            <a:r>
              <a:rPr lang="en-US" sz="4000" b="1" dirty="0" smtClean="0">
                <a:solidFill>
                  <a:schemeClr val="bg1"/>
                </a:solidFill>
                <a:effectLst/>
                <a:latin typeface="Papyrus" panose="03070502060502030205" pitchFamily="66" charset="0"/>
                <a:ea typeface="Calibri" panose="020F0502020204030204" pitchFamily="34" charset="0"/>
                <a:cs typeface="Times New Roman" panose="02020603050405020304" pitchFamily="18" charset="0"/>
              </a:rPr>
              <a:t>The one who calls you is faithful </a:t>
            </a:r>
          </a:p>
          <a:p>
            <a:pPr marR="0" lvl="0" algn="ctr">
              <a:lnSpc>
                <a:spcPct val="107000"/>
              </a:lnSpc>
              <a:spcBef>
                <a:spcPts val="0"/>
              </a:spcBef>
              <a:spcAft>
                <a:spcPts val="0"/>
              </a:spcAft>
            </a:pPr>
            <a:r>
              <a:rPr lang="en-US" sz="4000" b="1" dirty="0" smtClean="0">
                <a:solidFill>
                  <a:schemeClr val="bg1"/>
                </a:solidFill>
                <a:effectLst/>
                <a:latin typeface="Papyrus" panose="03070502060502030205" pitchFamily="66" charset="0"/>
                <a:ea typeface="Calibri" panose="020F0502020204030204" pitchFamily="34" charset="0"/>
                <a:cs typeface="Times New Roman" panose="02020603050405020304" pitchFamily="18" charset="0"/>
              </a:rPr>
              <a:t>and he will do it</a:t>
            </a:r>
          </a:p>
          <a:p>
            <a:pPr marR="0" lvl="0" algn="ctr">
              <a:lnSpc>
                <a:spcPct val="107000"/>
              </a:lnSpc>
              <a:spcBef>
                <a:spcPts val="0"/>
              </a:spcBef>
              <a:spcAft>
                <a:spcPts val="0"/>
              </a:spcAft>
            </a:pPr>
            <a:r>
              <a:rPr lang="en-US" sz="4000" b="1" dirty="0" smtClean="0">
                <a:solidFill>
                  <a:srgbClr val="FFFF00"/>
                </a:solidFill>
                <a:latin typeface="Papyrus" panose="03070502060502030205" pitchFamily="66" charset="0"/>
                <a:ea typeface="Calibri" panose="020F0502020204030204" pitchFamily="34" charset="0"/>
                <a:cs typeface="Times New Roman" panose="02020603050405020304" pitchFamily="18" charset="0"/>
              </a:rPr>
              <a:t>1 Thess. 5:24</a:t>
            </a:r>
            <a:endParaRPr lang="en-US" sz="4000" dirty="0">
              <a:solidFill>
                <a:srgbClr val="FFFF00"/>
              </a:solidFill>
              <a:effectLst/>
              <a:latin typeface="Papyrus" panose="03070502060502030205" pitchFamily="66"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3929691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273</TotalTime>
  <Words>429</Words>
  <Application>Microsoft Office PowerPoint</Application>
  <PresentationFormat>On-screen Show (4:3)</PresentationFormat>
  <Paragraphs>52</Paragraphs>
  <Slides>13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vt:lpstr>
      <vt:lpstr>Calibri</vt:lpstr>
      <vt:lpstr>Calibri Light</vt:lpstr>
      <vt:lpstr>Papyrus</vt:lpstr>
      <vt:lpstr>Tempus Sans ITC</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Allen</dc:creator>
  <cp:lastModifiedBy>Allen</cp:lastModifiedBy>
  <cp:revision>5</cp:revision>
  <dcterms:created xsi:type="dcterms:W3CDTF">2018-03-10T23:17:49Z</dcterms:created>
  <dcterms:modified xsi:type="dcterms:W3CDTF">2018-03-11T03:51:42Z</dcterms:modified>
</cp:coreProperties>
</file>